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5" r:id="rId9"/>
    <p:sldId id="266" r:id="rId10"/>
    <p:sldId id="263" r:id="rId11"/>
    <p:sldId id="267"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66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718B13-6FC2-4405-9DBB-7D8164776D20}" type="datetimeFigureOut">
              <a:rPr lang="en-US" smtClean="0"/>
              <a:pPr/>
              <a:t>9/16/2009</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E5B9F2-9BFC-449A-9269-A93C04CACDEC}" type="slidenum">
              <a:rPr lang="en-AU" smtClean="0"/>
              <a:pPr/>
              <a:t>‹#›</a:t>
            </a:fld>
            <a:endParaRPr lang="en-A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81E5B9F2-9BFC-449A-9269-A93C04CACDEC}" type="slidenum">
              <a:rPr lang="en-AU" smtClean="0"/>
              <a:pPr/>
              <a:t>1</a:t>
            </a:fld>
            <a:endParaRPr lang="en-A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81E5B9F2-9BFC-449A-9269-A93C04CACDEC}" type="slidenum">
              <a:rPr lang="en-AU" smtClean="0"/>
              <a:pPr/>
              <a:t>2</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634A65BE-2DAB-41AC-AFD3-3496B2E8E4CE}" type="datetimeFigureOut">
              <a:rPr lang="en-US" smtClean="0"/>
              <a:pPr/>
              <a:t>9/16/2009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5B0B509B-787F-433B-BD4E-035F47170754}" type="slidenum">
              <a:rPr lang="en-AU" smtClean="0"/>
              <a:pPr/>
              <a:t>‹#›</a:t>
            </a:fld>
            <a:endParaRPr lang="en-AU" dirty="0"/>
          </a:p>
        </p:txBody>
      </p:sp>
    </p:spTree>
  </p:cSld>
  <p:clrMapOvr>
    <a:masterClrMapping/>
  </p:clrMapOvr>
  <p:transition advClick="0" advTm="10000">
    <p:sndAc>
      <p:stSnd>
        <p:snd r:embed="rId1" name="applaus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34A65BE-2DAB-41AC-AFD3-3496B2E8E4CE}" type="datetimeFigureOut">
              <a:rPr lang="en-US" smtClean="0"/>
              <a:pPr/>
              <a:t>9/16/2009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5B0B509B-787F-433B-BD4E-035F47170754}" type="slidenum">
              <a:rPr lang="en-AU" smtClean="0"/>
              <a:pPr/>
              <a:t>‹#›</a:t>
            </a:fld>
            <a:endParaRPr lang="en-AU" dirty="0"/>
          </a:p>
        </p:txBody>
      </p:sp>
    </p:spTree>
  </p:cSld>
  <p:clrMapOvr>
    <a:masterClrMapping/>
  </p:clrMapOvr>
  <p:transition advClick="0" advTm="10000">
    <p:sndAc>
      <p:stSnd>
        <p:snd r:embed="rId1" name="applaus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34A65BE-2DAB-41AC-AFD3-3496B2E8E4CE}" type="datetimeFigureOut">
              <a:rPr lang="en-US" smtClean="0"/>
              <a:pPr/>
              <a:t>9/16/2009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5B0B509B-787F-433B-BD4E-035F47170754}" type="slidenum">
              <a:rPr lang="en-AU" smtClean="0"/>
              <a:pPr/>
              <a:t>‹#›</a:t>
            </a:fld>
            <a:endParaRPr lang="en-AU" dirty="0"/>
          </a:p>
        </p:txBody>
      </p:sp>
    </p:spTree>
  </p:cSld>
  <p:clrMapOvr>
    <a:masterClrMapping/>
  </p:clrMapOvr>
  <p:transition advClick="0" advTm="10000">
    <p:sndAc>
      <p:stSnd>
        <p:snd r:embed="rId1" name="applaus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34A65BE-2DAB-41AC-AFD3-3496B2E8E4CE}" type="datetimeFigureOut">
              <a:rPr lang="en-US" smtClean="0"/>
              <a:pPr/>
              <a:t>9/16/2009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5B0B509B-787F-433B-BD4E-035F47170754}" type="slidenum">
              <a:rPr lang="en-AU" smtClean="0"/>
              <a:pPr/>
              <a:t>‹#›</a:t>
            </a:fld>
            <a:endParaRPr lang="en-AU" dirty="0"/>
          </a:p>
        </p:txBody>
      </p:sp>
    </p:spTree>
  </p:cSld>
  <p:clrMapOvr>
    <a:masterClrMapping/>
  </p:clrMapOvr>
  <p:transition advClick="0" advTm="10000">
    <p:sndAc>
      <p:stSnd>
        <p:snd r:embed="rId1" name="applaus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4A65BE-2DAB-41AC-AFD3-3496B2E8E4CE}" type="datetimeFigureOut">
              <a:rPr lang="en-US" smtClean="0"/>
              <a:pPr/>
              <a:t>9/16/2009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5B0B509B-787F-433B-BD4E-035F47170754}" type="slidenum">
              <a:rPr lang="en-AU" smtClean="0"/>
              <a:pPr/>
              <a:t>‹#›</a:t>
            </a:fld>
            <a:endParaRPr lang="en-AU" dirty="0"/>
          </a:p>
        </p:txBody>
      </p:sp>
    </p:spTree>
  </p:cSld>
  <p:clrMapOvr>
    <a:masterClrMapping/>
  </p:clrMapOvr>
  <p:transition advClick="0" advTm="10000">
    <p:sndAc>
      <p:stSnd>
        <p:snd r:embed="rId1" name="applaus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634A65BE-2DAB-41AC-AFD3-3496B2E8E4CE}" type="datetimeFigureOut">
              <a:rPr lang="en-US" smtClean="0"/>
              <a:pPr/>
              <a:t>9/16/2009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5B0B509B-787F-433B-BD4E-035F47170754}" type="slidenum">
              <a:rPr lang="en-AU" smtClean="0"/>
              <a:pPr/>
              <a:t>‹#›</a:t>
            </a:fld>
            <a:endParaRPr lang="en-AU" dirty="0"/>
          </a:p>
        </p:txBody>
      </p:sp>
    </p:spTree>
  </p:cSld>
  <p:clrMapOvr>
    <a:masterClrMapping/>
  </p:clrMapOvr>
  <p:transition advClick="0" advTm="10000">
    <p:sndAc>
      <p:stSnd>
        <p:snd r:embed="rId1" name="applaus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634A65BE-2DAB-41AC-AFD3-3496B2E8E4CE}" type="datetimeFigureOut">
              <a:rPr lang="en-US" smtClean="0"/>
              <a:pPr/>
              <a:t>9/16/2009</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5B0B509B-787F-433B-BD4E-035F47170754}" type="slidenum">
              <a:rPr lang="en-AU" smtClean="0"/>
              <a:pPr/>
              <a:t>‹#›</a:t>
            </a:fld>
            <a:endParaRPr lang="en-AU" dirty="0"/>
          </a:p>
        </p:txBody>
      </p:sp>
    </p:spTree>
  </p:cSld>
  <p:clrMapOvr>
    <a:masterClrMapping/>
  </p:clrMapOvr>
  <p:transition advClick="0" advTm="10000">
    <p:sndAc>
      <p:stSnd>
        <p:snd r:embed="rId1" name="applaus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634A65BE-2DAB-41AC-AFD3-3496B2E8E4CE}" type="datetimeFigureOut">
              <a:rPr lang="en-US" smtClean="0"/>
              <a:pPr/>
              <a:t>9/16/2009</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5B0B509B-787F-433B-BD4E-035F47170754}" type="slidenum">
              <a:rPr lang="en-AU" smtClean="0"/>
              <a:pPr/>
              <a:t>‹#›</a:t>
            </a:fld>
            <a:endParaRPr lang="en-AU" dirty="0"/>
          </a:p>
        </p:txBody>
      </p:sp>
    </p:spTree>
  </p:cSld>
  <p:clrMapOvr>
    <a:masterClrMapping/>
  </p:clrMapOvr>
  <p:transition advClick="0" advTm="10000">
    <p:sndAc>
      <p:stSnd>
        <p:snd r:embed="rId1" name="applaus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4A65BE-2DAB-41AC-AFD3-3496B2E8E4CE}" type="datetimeFigureOut">
              <a:rPr lang="en-US" smtClean="0"/>
              <a:pPr/>
              <a:t>9/16/2009</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5B0B509B-787F-433B-BD4E-035F47170754}" type="slidenum">
              <a:rPr lang="en-AU" smtClean="0"/>
              <a:pPr/>
              <a:t>‹#›</a:t>
            </a:fld>
            <a:endParaRPr lang="en-AU" dirty="0"/>
          </a:p>
        </p:txBody>
      </p:sp>
    </p:spTree>
  </p:cSld>
  <p:clrMapOvr>
    <a:masterClrMapping/>
  </p:clrMapOvr>
  <p:transition advClick="0" advTm="10000">
    <p:sndAc>
      <p:stSnd>
        <p:snd r:embed="rId1" name="applaus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4A65BE-2DAB-41AC-AFD3-3496B2E8E4CE}" type="datetimeFigureOut">
              <a:rPr lang="en-US" smtClean="0"/>
              <a:pPr/>
              <a:t>9/16/2009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5B0B509B-787F-433B-BD4E-035F47170754}" type="slidenum">
              <a:rPr lang="en-AU" smtClean="0"/>
              <a:pPr/>
              <a:t>‹#›</a:t>
            </a:fld>
            <a:endParaRPr lang="en-AU" dirty="0"/>
          </a:p>
        </p:txBody>
      </p:sp>
    </p:spTree>
  </p:cSld>
  <p:clrMapOvr>
    <a:masterClrMapping/>
  </p:clrMapOvr>
  <p:transition advClick="0" advTm="10000">
    <p:sndAc>
      <p:stSnd>
        <p:snd r:embed="rId1" name="applaus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4A65BE-2DAB-41AC-AFD3-3496B2E8E4CE}" type="datetimeFigureOut">
              <a:rPr lang="en-US" smtClean="0"/>
              <a:pPr/>
              <a:t>9/16/2009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5B0B509B-787F-433B-BD4E-035F47170754}" type="slidenum">
              <a:rPr lang="en-AU" smtClean="0"/>
              <a:pPr/>
              <a:t>‹#›</a:t>
            </a:fld>
            <a:endParaRPr lang="en-AU" dirty="0"/>
          </a:p>
        </p:txBody>
      </p:sp>
    </p:spTree>
  </p:cSld>
  <p:clrMapOvr>
    <a:masterClrMapping/>
  </p:clrMapOvr>
  <p:transition advClick="0" advTm="10000">
    <p:sndAc>
      <p:stSnd>
        <p:snd r:embed="rId1" name="applaus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4A65BE-2DAB-41AC-AFD3-3496B2E8E4CE}" type="datetimeFigureOut">
              <a:rPr lang="en-US" smtClean="0"/>
              <a:pPr/>
              <a:t>9/16/2009</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0B509B-787F-433B-BD4E-035F47170754}"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advTm="10000">
    <p:sndAc>
      <p:stSnd>
        <p:snd r:embed="rId13" name="applaus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audio" Target="../media/audio1.wav"/><Relationship Id="rId7" Type="http://schemas.openxmlformats.org/officeDocument/2006/relationships/slide" Target="slide6.xml"/><Relationship Id="rId12" Type="http://schemas.openxmlformats.org/officeDocument/2006/relationships/slide" Target="slide1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0.xml"/><Relationship Id="rId5" Type="http://schemas.openxmlformats.org/officeDocument/2006/relationships/slide" Target="slide4.xml"/><Relationship Id="rId10" Type="http://schemas.openxmlformats.org/officeDocument/2006/relationships/slide" Target="slide9.xml"/><Relationship Id="rId4" Type="http://schemas.openxmlformats.org/officeDocument/2006/relationships/slide" Target="slide3.xml"/><Relationship Id="rId9" Type="http://schemas.openxmlformats.org/officeDocument/2006/relationships/slide" Target="slide8.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8596" y="-24"/>
            <a:ext cx="8358246" cy="3416320"/>
          </a:xfrm>
          <a:prstGeom prst="rect">
            <a:avLst/>
          </a:prstGeom>
          <a:noFill/>
        </p:spPr>
        <p:txBody>
          <a:bodyPr wrap="square" lIns="91440" tIns="45720" rIns="91440" bIns="45720">
            <a:spAutoFit/>
          </a:bodyPr>
          <a:lstStyle/>
          <a:p>
            <a:pPr algn="ctr"/>
            <a:r>
              <a:rPr lang="en-US" sz="7200" b="1" i="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Special members of the Mastropasqua family</a:t>
            </a:r>
            <a:endParaRPr lang="en-US" sz="72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Rectangle 4"/>
          <p:cNvSpPr/>
          <p:nvPr/>
        </p:nvSpPr>
        <p:spPr>
          <a:xfrm>
            <a:off x="1000100" y="5648942"/>
            <a:ext cx="7351756"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By Angelo Mastropasqua</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grpSp>
        <p:nvGrpSpPr>
          <p:cNvPr id="9" name="Group 8"/>
          <p:cNvGrpSpPr/>
          <p:nvPr/>
        </p:nvGrpSpPr>
        <p:grpSpPr>
          <a:xfrm>
            <a:off x="2857488" y="3357562"/>
            <a:ext cx="3357586" cy="2357454"/>
            <a:chOff x="2928926" y="3643314"/>
            <a:chExt cx="2771788" cy="1714512"/>
          </a:xfrm>
        </p:grpSpPr>
        <p:sp>
          <p:nvSpPr>
            <p:cNvPr id="6" name="Rectangle 5"/>
            <p:cNvSpPr/>
            <p:nvPr/>
          </p:nvSpPr>
          <p:spPr>
            <a:xfrm>
              <a:off x="2928926" y="3643314"/>
              <a:ext cx="914400" cy="1714512"/>
            </a:xfrm>
            <a:prstGeom prst="rect">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Rectangle 6"/>
            <p:cNvSpPr/>
            <p:nvPr/>
          </p:nvSpPr>
          <p:spPr>
            <a:xfrm>
              <a:off x="3857620" y="3643314"/>
              <a:ext cx="914400" cy="17145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7"/>
            <p:cNvSpPr/>
            <p:nvPr/>
          </p:nvSpPr>
          <p:spPr>
            <a:xfrm>
              <a:off x="4786314" y="3643314"/>
              <a:ext cx="914400" cy="171451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Tree>
  </p:cSld>
  <p:clrMapOvr>
    <a:masterClrMapping/>
  </p:clrMapOvr>
  <p:transition advClick="0" advTm="10000">
    <p:sndAc>
      <p:stSnd>
        <p:snd r:embed="rId3"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to="" calcmode="lin" valueType="num">
                                      <p:cBhvr>
                                        <p:cTn id="13" dur="1" fill="hold"/>
                                        <p:tgtEl>
                                          <p:spTgt spid="9"/>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3" presetClass="emph" presetSubtype="2" fill="hold" nodeType="clickEffect">
                                  <p:stCondLst>
                                    <p:cond delay="0"/>
                                  </p:stCondLst>
                                  <p:childTnLst>
                                    <p:animClr clrSpc="rgb">
                                      <p:cBhvr override="childStyle">
                                        <p:cTn id="17" dur="2000" fill="hold"/>
                                        <p:tgtEl>
                                          <p:spTgt spid="5">
                                            <p:txEl>
                                              <p:pRg st="0" end="0"/>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57422" y="714356"/>
            <a:ext cx="4136197" cy="1200329"/>
          </a:xfrm>
          <a:prstGeom prst="rect">
            <a:avLst/>
          </a:prstGeom>
          <a:noFill/>
        </p:spPr>
        <p:txBody>
          <a:bodyPr wrap="none" lIns="91440" tIns="45720" rIns="91440" bIns="45720">
            <a:spAutoFit/>
          </a:bodyPr>
          <a:lstStyle/>
          <a:p>
            <a:pPr algn="ctr"/>
            <a:r>
              <a:rPr lang="en-US" sz="7200" b="1" i="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John Duka</a:t>
            </a:r>
            <a:endParaRPr lang="en-US" sz="72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6146" name="Picture 2" descr="F:\DCIM\100KC433\100_0099.JPG"/>
          <p:cNvPicPr>
            <a:picLocks noChangeAspect="1" noChangeArrowheads="1"/>
          </p:cNvPicPr>
          <p:nvPr/>
        </p:nvPicPr>
        <p:blipFill>
          <a:blip r:embed="rId3" cstate="print"/>
          <a:srcRect l="9616" r="26922"/>
          <a:stretch>
            <a:fillRect/>
          </a:stretch>
        </p:blipFill>
        <p:spPr bwMode="auto">
          <a:xfrm>
            <a:off x="5698556" y="2071677"/>
            <a:ext cx="3159724" cy="3734637"/>
          </a:xfrm>
          <a:prstGeom prst="rect">
            <a:avLst/>
          </a:prstGeom>
          <a:noFill/>
        </p:spPr>
      </p:pic>
      <p:sp>
        <p:nvSpPr>
          <p:cNvPr id="6" name="TextBox 5"/>
          <p:cNvSpPr txBox="1"/>
          <p:nvPr/>
        </p:nvSpPr>
        <p:spPr>
          <a:xfrm>
            <a:off x="1071538" y="2143116"/>
            <a:ext cx="4286280" cy="4401205"/>
          </a:xfrm>
          <a:prstGeom prst="rect">
            <a:avLst/>
          </a:prstGeom>
          <a:noFill/>
        </p:spPr>
        <p:txBody>
          <a:bodyPr wrap="square" rtlCol="0">
            <a:spAutoFit/>
          </a:bodyPr>
          <a:lstStyle/>
          <a:p>
            <a:r>
              <a:rPr lang="en-AU" sz="2800" b="1" i="1" dirty="0" smtClean="0"/>
              <a:t>He was born on the 16</a:t>
            </a:r>
            <a:r>
              <a:rPr lang="en-AU" sz="2800" b="1" i="1" baseline="30000" dirty="0" smtClean="0"/>
              <a:t>th</a:t>
            </a:r>
            <a:r>
              <a:rPr lang="en-AU" sz="2800" b="1" i="1" dirty="0" smtClean="0"/>
              <a:t> of April, 1965 at Port Pirie Hospital SA and is 43 years old. He went to Saint Mark’s College. Three interesting facts are</a:t>
            </a:r>
          </a:p>
          <a:p>
            <a:r>
              <a:rPr lang="en-AU" sz="2800" b="1" i="1" dirty="0" smtClean="0"/>
              <a:t>he was good at every single sport he played in his life, he still plays hockey and lives in Bute.</a:t>
            </a:r>
            <a:endParaRPr lang="en-AU" sz="2800" b="1" i="1" dirty="0"/>
          </a:p>
        </p:txBody>
      </p:sp>
      <p:sp>
        <p:nvSpPr>
          <p:cNvPr id="5" name="Action Button: Forward or Next 4">
            <a:hlinkClick r:id="" action="ppaction://hlinkshowjump?jump=nextslide" highlightClick="1"/>
          </p:cNvPr>
          <p:cNvSpPr/>
          <p:nvPr/>
        </p:nvSpPr>
        <p:spPr>
          <a:xfrm>
            <a:off x="3929058" y="6286520"/>
            <a:ext cx="1428760" cy="57148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Action Button: Back or Previous 6">
            <a:hlinkClick r:id="" action="ppaction://hlinkshowjump?jump=previousslide" highlightClick="1"/>
          </p:cNvPr>
          <p:cNvSpPr/>
          <p:nvPr/>
        </p:nvSpPr>
        <p:spPr>
          <a:xfrm>
            <a:off x="6215074" y="6143644"/>
            <a:ext cx="785818" cy="71435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advClick="0" advTm="10000">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2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6">
                                            <p:txEl>
                                              <p:pRg st="0" end="0"/>
                                            </p:txEl>
                                          </p:spTgt>
                                        </p:tgtEl>
                                        <p:attrNameLst>
                                          <p:attrName>ppt_y</p:attrName>
                                        </p:attrNameLst>
                                      </p:cBhvr>
                                      <p:tavLst>
                                        <p:tav tm="0">
                                          <p:val>
                                            <p:strVal val="1+#ppt_h/2"/>
                                          </p:val>
                                        </p:tav>
                                        <p:tav tm="100000">
                                          <p:val>
                                            <p:strVal val="#ppt_y"/>
                                          </p:val>
                                        </p:tav>
                                      </p:tavLst>
                                    </p:anim>
                                  </p:childTnLst>
                                </p:cTn>
                              </p:par>
                              <p:par>
                                <p:cTn id="15" presetID="7" presetClass="entr" presetSubtype="4" fill="hold"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20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7" presetClass="entr" presetSubtype="4" fill="hold" nodeType="clickEffect">
                                  <p:stCondLst>
                                    <p:cond delay="0"/>
                                  </p:stCondLst>
                                  <p:childTnLst>
                                    <p:set>
                                      <p:cBhvr>
                                        <p:cTn id="22" dur="1" fill="hold">
                                          <p:stCondLst>
                                            <p:cond delay="0"/>
                                          </p:stCondLst>
                                        </p:cTn>
                                        <p:tgtEl>
                                          <p:spTgt spid="6146"/>
                                        </p:tgtEl>
                                        <p:attrNameLst>
                                          <p:attrName>style.visibility</p:attrName>
                                        </p:attrNameLst>
                                      </p:cBhvr>
                                      <p:to>
                                        <p:strVal val="visible"/>
                                      </p:to>
                                    </p:set>
                                    <p:anim calcmode="lin" valueType="num">
                                      <p:cBhvr additive="base">
                                        <p:cTn id="23" dur="2000" fill="hold"/>
                                        <p:tgtEl>
                                          <p:spTgt spid="6146"/>
                                        </p:tgtEl>
                                        <p:attrNameLst>
                                          <p:attrName>ppt_x</p:attrName>
                                        </p:attrNameLst>
                                      </p:cBhvr>
                                      <p:tavLst>
                                        <p:tav tm="0">
                                          <p:val>
                                            <p:strVal val="#ppt_x"/>
                                          </p:val>
                                        </p:tav>
                                        <p:tav tm="100000">
                                          <p:val>
                                            <p:strVal val="#ppt_x"/>
                                          </p:val>
                                        </p:tav>
                                      </p:tavLst>
                                    </p:anim>
                                    <p:anim calcmode="lin" valueType="num">
                                      <p:cBhvr additive="base">
                                        <p:cTn id="24" dur="20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71604" y="500042"/>
            <a:ext cx="5558574" cy="1200329"/>
          </a:xfrm>
          <a:prstGeom prst="rect">
            <a:avLst/>
          </a:prstGeom>
          <a:noFill/>
        </p:spPr>
        <p:txBody>
          <a:bodyPr wrap="none" lIns="91440" tIns="45720" rIns="91440" bIns="45720">
            <a:spAutoFit/>
          </a:bodyPr>
          <a:lstStyle/>
          <a:p>
            <a:pPr algn="ctr"/>
            <a:r>
              <a:rPr lang="en-US" sz="7200" b="1" i="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John Palumbo</a:t>
            </a:r>
            <a:endParaRPr lang="en-US" sz="72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TextBox 6"/>
          <p:cNvSpPr txBox="1"/>
          <p:nvPr/>
        </p:nvSpPr>
        <p:spPr>
          <a:xfrm>
            <a:off x="428596" y="1857364"/>
            <a:ext cx="5715040" cy="4401205"/>
          </a:xfrm>
          <a:prstGeom prst="rect">
            <a:avLst/>
          </a:prstGeom>
          <a:noFill/>
        </p:spPr>
        <p:txBody>
          <a:bodyPr wrap="square" rtlCol="0">
            <a:spAutoFit/>
          </a:bodyPr>
          <a:lstStyle/>
          <a:p>
            <a:r>
              <a:rPr lang="en-AU" sz="2800" b="1" i="1" dirty="0" smtClean="0"/>
              <a:t>He was born on the 21th of October ,1977 and he went to valley view High School. He was born at Queen Elizabeth Hospital SA. He is married to Sofia Palumbo and has four kids their names are Gianna , Leticia , Marco and Antonio. Three interesting facts are  He used to play soccer and football , he is a renderer and he likes his cars.</a:t>
            </a:r>
            <a:endParaRPr lang="en-AU" sz="2800" b="1" i="1" dirty="0"/>
          </a:p>
        </p:txBody>
      </p:sp>
      <p:pic>
        <p:nvPicPr>
          <p:cNvPr id="1026" name="Picture 2" descr="F:\DCIM\100KC433\100_0097.JPG"/>
          <p:cNvPicPr>
            <a:picLocks noChangeAspect="1" noChangeArrowheads="1"/>
          </p:cNvPicPr>
          <p:nvPr/>
        </p:nvPicPr>
        <p:blipFill>
          <a:blip r:embed="rId3" cstate="print"/>
          <a:srcRect l="10555" r="49194"/>
          <a:stretch>
            <a:fillRect/>
          </a:stretch>
        </p:blipFill>
        <p:spPr bwMode="auto">
          <a:xfrm>
            <a:off x="6286512" y="1533572"/>
            <a:ext cx="2857488" cy="5324428"/>
          </a:xfrm>
          <a:prstGeom prst="rect">
            <a:avLst/>
          </a:prstGeom>
          <a:noFill/>
        </p:spPr>
      </p:pic>
      <p:sp>
        <p:nvSpPr>
          <p:cNvPr id="6" name="Action Button: Back or Previous 5">
            <a:hlinkClick r:id="" action="ppaction://hlinkshowjump?jump=previousslide" highlightClick="1"/>
          </p:cNvPr>
          <p:cNvSpPr/>
          <p:nvPr/>
        </p:nvSpPr>
        <p:spPr>
          <a:xfrm>
            <a:off x="3786182" y="6072206"/>
            <a:ext cx="1285884" cy="78579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Action Button: Forward or Next 7">
            <a:hlinkClick r:id="" action="ppaction://hlinkshowjump?jump=nextslide" highlightClick="1"/>
          </p:cNvPr>
          <p:cNvSpPr/>
          <p:nvPr/>
        </p:nvSpPr>
        <p:spPr>
          <a:xfrm>
            <a:off x="2428860" y="6072206"/>
            <a:ext cx="1000132" cy="78579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advClick="0" advTm="10000">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plus(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plus(in)">
                                      <p:cBhvr>
                                        <p:cTn id="1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274601">
            <a:off x="546927" y="2564183"/>
            <a:ext cx="8188204" cy="1569660"/>
          </a:xfrm>
          <a:prstGeom prst="rect">
            <a:avLst/>
          </a:prstGeom>
          <a:noFill/>
        </p:spPr>
        <p:txBody>
          <a:bodyPr wrap="none" lIns="91440" tIns="45720" rIns="91440" bIns="45720">
            <a:spAutoFit/>
          </a:bodyPr>
          <a:lstStyle/>
          <a:p>
            <a:pPr algn="ctr"/>
            <a:r>
              <a:rPr lang="en-US" sz="9600" b="1" i="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That’s all folk’s!</a:t>
            </a:r>
            <a:endParaRPr lang="en-US" sz="96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Smiley Face 6"/>
          <p:cNvSpPr/>
          <p:nvPr/>
        </p:nvSpPr>
        <p:spPr>
          <a:xfrm>
            <a:off x="714348" y="4500570"/>
            <a:ext cx="1571636" cy="1714512"/>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Smiley Face 7"/>
          <p:cNvSpPr/>
          <p:nvPr/>
        </p:nvSpPr>
        <p:spPr>
          <a:xfrm>
            <a:off x="6500826" y="857232"/>
            <a:ext cx="1571636" cy="1714512"/>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advClick="0" advTm="10000">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2585323"/>
          </a:xfrm>
          <a:prstGeom prst="rect">
            <a:avLst/>
          </a:prstGeom>
          <a:noFill/>
        </p:spPr>
        <p:txBody>
          <a:bodyPr wrap="square" lIns="91440" tIns="45720" rIns="91440" bIns="45720">
            <a:spAutoFit/>
          </a:bodyPr>
          <a:lstStyle/>
          <a:p>
            <a:pPr algn="ctr"/>
            <a:r>
              <a:rPr lang="en-US" sz="54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Contents Special members of the Mastropasqua Family</a:t>
            </a:r>
          </a:p>
          <a:p>
            <a:pPr algn="ctr"/>
            <a:endParaRPr lang="en-A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TextBox 5"/>
          <p:cNvSpPr txBox="1"/>
          <p:nvPr/>
        </p:nvSpPr>
        <p:spPr>
          <a:xfrm>
            <a:off x="857224" y="1687354"/>
            <a:ext cx="6715172" cy="5570756"/>
          </a:xfrm>
          <a:prstGeom prst="rect">
            <a:avLst/>
          </a:prstGeom>
          <a:noFill/>
        </p:spPr>
        <p:txBody>
          <a:bodyPr wrap="square" rtlCol="0">
            <a:spAutoFit/>
          </a:bodyPr>
          <a:lstStyle/>
          <a:p>
            <a:r>
              <a:rPr lang="en-AU" sz="2600" b="1" i="1" dirty="0" smtClean="0">
                <a:hlinkClick r:id="rId4" action="ppaction://hlinksldjump"/>
              </a:rPr>
              <a:t>What you will find on slide three there is information on Angelo Gabriele Mastropasqua. </a:t>
            </a:r>
            <a:r>
              <a:rPr lang="en-AU" sz="2600" b="1" i="1" dirty="0" smtClean="0">
                <a:hlinkClick r:id="rId5" action="ppaction://hlinksldjump"/>
              </a:rPr>
              <a:t>On slide four you will find information on George Duka </a:t>
            </a:r>
            <a:r>
              <a:rPr lang="en-AU" sz="2600" b="1" i="1" dirty="0" smtClean="0">
                <a:hlinkClick r:id="rId6" action="ppaction://hlinksldjump"/>
              </a:rPr>
              <a:t>and on slide five you will find information on Lucy DeGioia</a:t>
            </a:r>
            <a:r>
              <a:rPr lang="en-AU" sz="2600" b="1" i="1" dirty="0" smtClean="0"/>
              <a:t>. </a:t>
            </a:r>
            <a:r>
              <a:rPr lang="en-AU" sz="2600" b="1" i="1" dirty="0" smtClean="0">
                <a:hlinkClick r:id="rId7" action="ppaction://hlinksldjump"/>
              </a:rPr>
              <a:t>On slide six you will find information on Daniel Mastropasqua. </a:t>
            </a:r>
            <a:r>
              <a:rPr lang="en-AU" sz="2600" b="1" i="1" dirty="0" smtClean="0">
                <a:hlinkClick r:id="rId8" action="ppaction://hlinksldjump"/>
              </a:rPr>
              <a:t>On slide seven you will find information on Viola Duka. </a:t>
            </a:r>
            <a:r>
              <a:rPr lang="en-AU" sz="2600" b="1" i="1" dirty="0" smtClean="0">
                <a:hlinkClick r:id="rId9" action="ppaction://hlinksldjump"/>
              </a:rPr>
              <a:t>On slide eight you will find information on Antonia Mastropasqua</a:t>
            </a:r>
            <a:r>
              <a:rPr lang="en-AU" sz="2600" b="1" i="1" dirty="0" smtClean="0">
                <a:hlinkClick r:id="rId10" action="ppaction://hlinksldjump"/>
              </a:rPr>
              <a:t>. On slide nine you will find information on Lucy Mastropasqua</a:t>
            </a:r>
            <a:r>
              <a:rPr lang="en-AU" sz="2600" b="1" i="1" dirty="0" smtClean="0">
                <a:hlinkClick r:id="rId11" action="ppaction://hlinksldjump"/>
              </a:rPr>
              <a:t>. On slide ten you will find information on John Duka. </a:t>
            </a:r>
            <a:r>
              <a:rPr lang="en-AU" sz="2600" b="1" i="1" dirty="0" smtClean="0">
                <a:hlinkClick r:id="rId12" action="ppaction://hlinksldjump"/>
              </a:rPr>
              <a:t>On slide 11 you will find information on John Palumbo.  </a:t>
            </a:r>
            <a:endParaRPr lang="en-AU" sz="2600" b="1" i="1" dirty="0" smtClean="0"/>
          </a:p>
          <a:p>
            <a:endParaRPr lang="en-AU" dirty="0"/>
          </a:p>
        </p:txBody>
      </p:sp>
    </p:spTree>
  </p:cSld>
  <p:clrMapOvr>
    <a:masterClrMapping/>
  </p:clrMapOvr>
  <p:transition advClick="0" advTm="10000">
    <p:sndAc>
      <p:stSnd>
        <p:snd r:embed="rId3"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diamond(in)">
                                      <p:cBhvr>
                                        <p:cTn id="12"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71606" y="500042"/>
            <a:ext cx="7072394" cy="1754326"/>
          </a:xfrm>
          <a:prstGeom prst="rect">
            <a:avLst/>
          </a:prstGeom>
          <a:noFill/>
        </p:spPr>
        <p:txBody>
          <a:bodyPr wrap="square" lIns="91440" tIns="45720" rIns="91440" bIns="45720">
            <a:spAutoFit/>
          </a:bodyPr>
          <a:lstStyle/>
          <a:p>
            <a:pPr algn="ctr"/>
            <a:r>
              <a:rPr lang="en-US" sz="5400" b="1" i="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Angelo Gabriele Mastropasqua</a:t>
            </a:r>
            <a:endParaRPr lang="en-US" sz="54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TextBox 4"/>
          <p:cNvSpPr txBox="1"/>
          <p:nvPr/>
        </p:nvSpPr>
        <p:spPr>
          <a:xfrm>
            <a:off x="1285852" y="2500306"/>
            <a:ext cx="6572296" cy="3539430"/>
          </a:xfrm>
          <a:prstGeom prst="rect">
            <a:avLst/>
          </a:prstGeom>
          <a:noFill/>
        </p:spPr>
        <p:txBody>
          <a:bodyPr wrap="square" rtlCol="0">
            <a:spAutoFit/>
          </a:bodyPr>
          <a:lstStyle/>
          <a:p>
            <a:r>
              <a:rPr lang="en-AU" sz="2800" b="1" i="1" dirty="0" smtClean="0"/>
              <a:t>His date of birth was on the 27</a:t>
            </a:r>
            <a:r>
              <a:rPr lang="en-AU" sz="2800" b="1" i="1" baseline="30000" dirty="0" smtClean="0"/>
              <a:t>th</a:t>
            </a:r>
            <a:r>
              <a:rPr lang="en-AU" sz="2800" b="1" i="1" dirty="0" smtClean="0"/>
              <a:t> of February ,1998. He is ten years old. Place of birth was Port Pirie hospital. He went to school at Saint Mark’s college, holy family catholic school and saint Michael’s college. Three interesting facts about him are  he plays for Raiders soccer club, he also plays the clarinet and he has a cousin in Italy. </a:t>
            </a:r>
            <a:endParaRPr lang="en-AU" sz="2800" b="1" i="1" dirty="0"/>
          </a:p>
        </p:txBody>
      </p:sp>
      <p:pic>
        <p:nvPicPr>
          <p:cNvPr id="1026" name="Picture 2" descr="F:\DCIM\100KC433\100_0077.JPG"/>
          <p:cNvPicPr>
            <a:picLocks noChangeAspect="1" noChangeArrowheads="1"/>
          </p:cNvPicPr>
          <p:nvPr/>
        </p:nvPicPr>
        <p:blipFill>
          <a:blip r:embed="rId3" cstate="print"/>
          <a:srcRect l="54161" t="19388" r="10821"/>
          <a:stretch>
            <a:fillRect/>
          </a:stretch>
        </p:blipFill>
        <p:spPr bwMode="auto">
          <a:xfrm>
            <a:off x="0" y="0"/>
            <a:ext cx="2000232" cy="2643182"/>
          </a:xfrm>
          <a:prstGeom prst="rect">
            <a:avLst/>
          </a:prstGeom>
          <a:noFill/>
        </p:spPr>
      </p:pic>
      <p:sp>
        <p:nvSpPr>
          <p:cNvPr id="6" name="Action Button: Forward or Next 5">
            <a:hlinkClick r:id="" action="ppaction://hlinkshowjump?jump=nextslide" highlightClick="1"/>
          </p:cNvPr>
          <p:cNvSpPr/>
          <p:nvPr/>
        </p:nvSpPr>
        <p:spPr>
          <a:xfrm>
            <a:off x="500034" y="6143644"/>
            <a:ext cx="1143008" cy="71435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Action Button: Back or Previous 6">
            <a:hlinkClick r:id="" action="ppaction://hlinkshowjump?jump=previousslide" highlightClick="1"/>
          </p:cNvPr>
          <p:cNvSpPr/>
          <p:nvPr/>
        </p:nvSpPr>
        <p:spPr>
          <a:xfrm>
            <a:off x="2500298" y="6143644"/>
            <a:ext cx="1214446" cy="71435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advClick="0" advTm="10000">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77778E-6 4.07407E-6 C -0.00157 0.00069 -0.00348 0.00046 -0.00469 0.00185 C -0.00504 0.00231 -0.00782 0.01458 -0.00799 0.01504 C -0.01007 0.02546 -0.01181 0.0368 -0.01441 0.04722 C -0.01754 0.05972 -0.0191 0.07384 -0.02257 0.08611 C -0.02743 0.10347 -0.03646 0.12014 -0.04184 0.1375 C -0.04775 0.1574 -0.05052 0.17916 -0.05313 0.2 C -0.05539 0.21759 -0.05903 0.23402 -0.06129 0.25162 C -0.0625 0.26018 -0.06337 0.26875 -0.06441 0.27731 C -0.06493 0.2824 -0.06615 0.29259 -0.06615 0.29259 C -0.06563 0.31828 -0.06632 0.34421 -0.06441 0.3699 C -0.06407 0.37476 -0.06111 0.37847 -0.05955 0.38287 C -0.04653 0.42129 -0.02379 0.43402 0.0033 0.44953 C 0.01562 0.44884 0.02812 0.44907 0.04045 0.44722 C 0.06024 0.44375 0.07048 0.41458 0.07743 0.39351 C 0.08003 0.36713 0.07951 0.35 0.05972 0.33981 C 0.05382 0.3412 0.04774 0.34189 0.04201 0.34398 C 0.02934 0.34884 0.02135 0.37291 0.01458 0.38472 C 0.01319 0.3875 0.01111 0.38912 0.00972 0.39143 C 0.00521 0.39907 0.00052 0.40648 -0.00313 0.41504 C -0.029 0.47476 -0.00504 0.43032 -0.01927 0.45601 C -0.02205 0.46713 -0.02535 0.4787 -0.02743 0.49027 C -0.02969 0.50301 -0.03212 0.52893 -0.03212 0.52893 C -0.03039 0.56226 -0.0349 0.61643 -0.00157 0.62361 C 0.0151 0.63125 0.04427 0.61898 0.06128 0.61504 C 0.08437 0.60208 0.10191 0.58773 0.1243 0.57407 C 0.13941 0.55393 0.15104 0.5412 0.16302 0.51828 C 0.16527 0.50856 0.16944 0.49328 0.16944 0.48379 C 0.16944 0.42268 0.13055 0.41551 0.09531 0.40856 C 0.06996 0.40995 0.04461 0.40926 0.01944 0.41273 C 0.01475 0.41365 0.01093 0.41898 0.00659 0.42152 C -0.02257 0.43889 -0.0191 0.43703 -0.04028 0.44722 C -0.07917 0.48889 -0.06476 0.4662 -0.08698 0.50972 C -0.08907 0.52291 -0.09341 0.53518 -0.09514 0.54838 C -0.09705 0.5625 -0.09653 0.57685 -0.09827 0.59143 C -0.09723 0.60764 -0.0974 0.62476 -0.09514 0.64097 C -0.08282 0.72731 -0.01719 0.80231 0.04201 0.83217 C 0.05225 0.83726 0.08021 0.84189 0.08559 0.84305 C 0.09896 0.84027 0.11302 0.84027 0.12586 0.83449 C 0.15885 0.8199 0.1776 0.77453 0.19045 0.73541 C 0.19514 0.60115 0.13871 0.50254 0.05486 0.43865 C -0.0217 0.38032 -0.10452 0.32893 -0.19028 0.29884 C -0.21077 0.29166 -0.23229 0.29236 -0.25313 0.28819 C -0.26823 0.28889 -0.28351 0.2868 -0.29827 0.29027 C -0.32066 0.2956 -0.33993 0.32916 -0.34827 0.35486 C -0.34775 0.37708 -0.34809 0.3993 -0.3467 0.42152 C -0.34549 0.44189 -0.33716 0.46134 -0.32743 0.47708 C -0.29184 0.53564 -0.25139 0.58101 -0.19341 0.5956 C -0.179 0.5993 -0.16441 0.60115 -0.15 0.60439 C -0.14462 0.60555 -0.13924 0.60717 -0.13386 0.60856 C -0.05868 0.60162 0.0092 0.6037 0.07586 0.55694 C 0.08646 0.54953 0.09166 0.53379 0.1 0.52245 C 0.10711 0.43518 0.05121 0.37338 0.00659 0.32268 C -0.02709 0.28449 -0.07205 0.26828 -0.11129 0.24097 C -0.16407 0.20439 -0.07066 0.26365 -0.18212 0.2 C -0.18716 0.19699 -0.19132 0.19097 -0.1967 0.18912 C -0.23004 0.17801 -0.26736 0.17129 -0.30157 0.16782 C -0.32466 0.17129 -0.34792 0.17361 -0.37084 0.17824 C -0.3915 0.18287 -0.40573 0.21389 -0.41771 0.23449 C -0.42014 0.24398 -0.4257 0.26597 -0.4257 0.27314 C -0.4257 0.29537 -0.42327 0.31759 -0.42084 0.33981 C -0.41962 0.35069 -0.41268 0.35879 -0.40799 0.36782 C -0.38559 0.41088 -0.33212 0.41018 -0.29827 0.41504 C -0.27778 0.41365 -0.25729 0.41365 -0.23698 0.41064 C -0.21042 0.40648 -0.15799 0.39351 -0.15799 0.39351 C -0.11823 0.37361 -0.08629 0.3618 -0.05 0.33333 C -0.02552 0.31435 -0.00278 0.29722 0.00972 0.26226 C 0.0151 0.23078 0.01232 0.20486 -0.00955 0.18703 C -0.03177 0.19051 -0.05278 0.20185 -0.06771 0.22592 C -0.07379 0.23588 -0.08542 0.25578 -0.08542 0.25578 C -0.09202 0.28217 -0.09358 0.29051 -0.09514 0.32037 C -0.09462 0.32685 -0.09549 0.33402 -0.09341 0.33981 C -0.09271 0.34189 -0.09028 0.33842 -0.08872 0.3375 C -0.06285 0.32176 -0.0816 0.33287 -0.05643 0.3118 C -0.0533 0.30926 -0.04948 0.30833 -0.0467 0.30532 C -0.03976 0.29814 -0.03438 0.28865 -0.02743 0.28171 C -0.01771 0.27222 -0.00695 0.26458 0.0033 0.25578 C 0.00659 0.25301 0.0085 0.24861 0.01128 0.2449 C 0.02743 0.225 0.03923 0.20787 0.04687 0.18055 C 0.04236 0.15393 0.04427 0.15578 0.0243 0.15926 C 0.00937 0.17014 -0.00382 0.17592 -0.01927 0.18703 C -0.03594 0.21643 -0.00382 0.1618 -0.03872 0.20856 C -0.04844 0.22129 -0.05539 0.23773 -0.06441 0.25162 C -0.06789 0.26481 -0.07327 0.27731 -0.07743 0.29027 C -0.07934 0.30555 -0.0816 0.31435 -0.07414 0.33125 C -0.0658 0.35 -0.02639 0.38171 -0.01285 0.38935 C 0.09791 0.45115 0.09514 0.44814 0.21128 0.47708 C 0.24132 0.48495 0.30173 0.49884 0.30173 0.49884 C 0.39305 0.49398 0.48264 0.51134 0.55972 0.44097 C 0.56302 0.43356 0.56909 0.42152 0.56944 0.41273 C 0.5717 0.35856 0.50798 0.33981 0.47916 0.33333 C 0.46267 0.32939 0.44583 0.32754 0.42916 0.32476 C 0.39635 0.31921 0.40017 0.3199 0.37916 0.3118 C 0.32552 0.31273 0.28194 0.27685 0.25816 0.32893 C 0.25052 0.37245 0.26076 0.44907 0.26944 0.49676 C 0.26996 0.50324 0.27014 0.50972 0.271 0.5162 C 0.2717 0.52129 0.2743 0.53657 0.2743 0.53125 C 0.2743 0.5074 0.27326 0.48379 0.271 0.45995 C 0.26944 0.4449 0.26562 0.43009 0.26302 0.41504 C 0.25885 0.36296 0.26475 0.42708 0.25 0.33125 C 0.22604 0.17546 0.17743 0.0412 0.11302 -0.09236 C 0.1 -0.11945 0.08368 -0.14144 0.06614 -0.16343 C 0.04913 -0.18473 0.04201 -0.20232 0.01944 -0.20649 C -0.02917 -0.18982 -0.03073 -0.11042 -0.03872 -0.05602 C -0.04045 -0.03033 -0.04601 -0.00463 -0.0467 0.02152 C -0.04792 0.06527 -0.04653 0.10902 -0.04514 0.15277 C -0.04375 0.19838 -0.01198 0.29814 0.02743 0.30532 C 0.03385 0.30115 0.04253 0.30023 0.04687 0.29259 C 0.05573 0.27685 0.06389 0.26157 0.06944 0.24305 C 0.07257 0.23217 0.07743 0.21041 0.07743 0.21041 C 0.07847 0.2 0.08125 0.18912 0.08073 0.17824 C 0.07777 0.10926 0.04444 0.03032 0.00173 -0.0088 C -0.03299 -0.04028 -0.03681 -0.03936 -0.07743 -0.06459 C -0.09132 -0.07315 -0.10747 -0.07223 -0.12257 -0.07524 C -0.1382 -0.07014 -0.154 -0.06621 -0.16927 -0.06019 C -0.18664 -0.05324 -0.19601 -0.01899 -0.20313 4.07407E-6 C -0.21389 0.07384 -0.19861 0.20463 -0.17414 0.27963 C -0.17014 0.30648 -0.15573 0.32199 -0.13698 0.32893 C -0.08976 0.29745 -0.07466 0.23495 -0.06441 0.16967 C -0.06875 0.12476 -0.06875 0.07847 -0.07743 0.03449 C -0.09132 -0.03611 -0.13698 -0.11852 -0.18386 -0.15718 C -0.21372 -0.18149 -0.23299 -0.18519 -0.26615 -0.19352 C -0.27379 -0.1926 -0.30052 -0.19352 -0.31285 -0.18496 C -0.33455 -0.16968 -0.34219 -0.15278 -0.36129 -0.13334 C -0.37691 -0.11736 -0.39341 -0.10324 -0.40955 -0.0882 C -0.41511 -0.06644 -0.41875 -0.04445 -0.42084 -0.02153 C -0.4257 0.10694 -0.42622 0.24652 -0.36927 0.35694 C -0.34792 0.39814 -0.32118 0.42639 -0.29028 0.4537 C -0.28177 0.46134 -0.26354 0.46782 -0.25643 0.47083 C -0.25313 0.47245 -0.2467 0.47523 -0.2467 0.47523 C -0.24028 0.47453 -0.23368 0.47476 -0.22743 0.47314 C -0.22327 0.47176 -0.20521 0.45625 -0.20157 0.45162 C -0.19601 0.44467 -0.1908 0.43726 -0.18542 0.43009 C -0.18108 0.4243 -0.17414 0.41064 -0.17414 0.41064 C -0.17032 0.38472 -0.17552 0.41226 -0.16927 0.39351 C -0.16372 0.37662 -0.16667 0.37106 -0.15157 0.36111 C -0.14723 0.35277 -0.14098 0.34722 -0.13542 0.33981 C -0.13282 0.32939 -0.13108 0.32824 -0.12414 0.32268 C -0.12084 0.3199 -0.11771 0.31689 -0.11441 0.31389 C -0.11285 0.3125 -0.10955 0.30972 -0.10955 0.30972 C -0.09844 0.28657 -0.11511 0.31944 -0.10157 0.29884 C -0.09896 0.2949 -0.09723 0.29027 -0.09514 0.28611 C -0.09514 0.28611 -0.08299 0.2699 -0.08056 0.26666 C -0.079 0.26458 -0.07483 0.25347 -0.07414 0.25162 C -0.07292 0.24745 -0.07084 0.23865 -0.07084 0.23865 C -0.06927 0.22083 -0.06545 0.20578 -0.06129 0.18912 C -0.06077 0.18726 -0.06007 0.18495 -0.05955 0.18287 C -0.05851 0.17824 -0.05747 0.1743 -0.05643 0.16967 C -0.05591 0.16782 -0.05469 0.16342 -0.05469 0.16342 C -0.05261 0.13032 -0.05452 0.14027 -0.04341 0.11828 C -0.03976 0.10277 -0.04497 0.12152 -0.03698 0.10532 C -0.03091 0.09305 -0.04132 0.10393 -0.03056 0.09444 C -0.0283 0.08541 -0.02483 0.07847 -0.02257 0.06875 C -0.02136 0.06389 -0.01736 0.06088 -0.01615 0.05601 C -0.01268 0.04282 -0.01216 0.03356 -0.00313 0.02592 C -0.00625 0.01296 2.77778E-6 0.01203 2.77778E-6 4.07407E-6 Z " pathEditMode="relative" ptsTypes="ffffffffffffffffffffffffffffffffffffffffffffffffffffffffffffffffffffffffffffffffffffffffffffffffffffffffffffffffffffffffffffffffffffffffffffffffffffffffffff">
                                      <p:cBhvr>
                                        <p:cTn id="6" dur="2000" fill="hold"/>
                                        <p:tgtEl>
                                          <p:spTgt spid="4">
                                            <p:txEl>
                                              <p:pRg st="0" end="0"/>
                                            </p:txEl>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4.72222E-6 -1.57262E-7 C 0.0073 0.00647 0.01476 0.00925 0.0224 0.0148 C 0.03646 0.02474 0.04914 0.03769 0.06337 0.04671 C 0.07136 0.0518 0.07952 0.05619 0.08733 0.06151 C 0.10469 0.07331 0.12032 0.08903 0.13785 0.09944 C 0.15834 0.1265 0.10921 0.13182 0.09844 0.13506 C 0.03785 0.15379 -0.01944 0.1605 -0.08177 0.16512 C -0.15937 0.15726 -0.23871 0.1753 -0.28177 0.07493 C -0.28819 0.06013 -0.29201 0.04371 -0.29722 0.02798 C -0.30503 -0.05158 -0.3118 -0.09251 -0.29583 -0.18779 C -0.25833 -0.4112 -0.08836 -0.49931 0.05921 -0.54232 C 0.15209 -0.53608 0.26511 -0.54949 0.34931 -0.47665 C 0.37414 -0.45514 0.38473 -0.43294 0.40139 -0.40356 C 0.42188 -0.30643 0.37084 -0.26596 0.31823 -0.22179 C 0.22796 -0.14524 0.13369 -0.09135 0.0323 -0.04695 C 0.00139 -0.03377 -0.02916 -0.01966 -0.06059 -0.00949 C -0.09496 0.00138 -0.13003 0.00809 -0.16493 0.01688 C -0.17222 0.01873 -0.19513 0.02081 -0.18732 0.02058 C -0.14218 0.01896 -0.09722 0.01549 -0.05208 0.01272 C 0.02865 0.02405 0.11042 0.02613 0.18994 0.04671 C 0.22362 0.05527 0.25417 0.07886 0.28455 0.09944 C 0.30417 0.11262 0.33941 0.14801 0.33941 0.14801 C 0.35382 0.17437 0.31441 0.17275 0.30695 0.17437 C 0.28716 0.17877 0.26771 0.18547 0.24792 0.1894 C 0.17483 0.20397 0.10139 0.21808 0.02813 0.23057 C 0.0132 0.22803 -0.00243 0.22872 -0.01684 0.22294 C -0.05069 0.21022 -0.02326 0.12766 -0.01406 0.08233 C -0.0026 0.02567 0.01441 -0.02961 0.03369 -0.08257 C 0.05678 -0.14524 0.08438 -0.20444 0.11268 -0.26272 C 0.17657 -0.39478 0.25 -0.52822 0.37605 -0.54047 C 0.39011 -0.53701 0.42188 -0.53631 0.42119 -0.52174 C 0.4198 -0.49283 0.38125 -0.46948 0.37327 -0.46161 C 0.3158 -0.40634 0.26528 -0.33904 0.21129 -0.27776 C -0.0401 0.0067 0.25521 -0.33025 0.01546 -0.05065 C -0.0217 -0.0074 -0.05815 0.03977 -0.10416 0.06568 C -0.13576 0.05434 -0.14079 0.05735 -0.0592 -0.00208 C 0.01146 -0.05366 0.03073 -0.07632 0.11546 -0.0976 C 0.14341 -0.10477 0.17275 -0.10153 0.20139 -0.10361 C 0.24428 -0.09251 0.27796 -0.09251 0.29862 -0.03793 C 0.27483 -0.00602 0.29705 -0.03377 0.21546 -0.00208 C 0.08698 0.04787 -0.04045 0.12743 -0.17326 0.15009 C -0.17899 0.14824 -0.18906 0.15194 -0.1901 0.14431 C -0.19322 0.12349 -0.16024 0.05619 -0.15642 0.04879 C -0.12083 -0.02452 -0.07395 -0.10592 -0.02951 -0.16513 C -0.01041 -0.1908 0.01094 -0.22711 0.03941 -0.23451 C -0.00572 -0.13853 0.04619 -0.24677 -0.07465 -0.03585 C -0.09218 -0.00532 -0.10815 0.02706 -0.12534 0.05805 C -0.13732 0.07932 -0.15173 0.09875 -0.16215 0.12164 C -0.16666 0.13251 -0.171 0.14361 -0.17621 0.15379 C -0.18055 0.16258 -0.18177 0.16212 -0.18732 0.16512 C -0.19114 0.145 -0.19027 0.15541 -0.17621 0.12002 C -0.10711 -0.05111 -0.06545 -0.16282 0.01685 -0.31337 C 0.03907 -0.35407 0.06337 -0.39246 0.08872 -0.4297 C 0.10348 -0.45144 0.13698 -0.49653 0.16337 -0.50301 C 0.11146 -0.43386 0.1573 -0.49353 0.00973 -0.34899 C -0.02864 -0.31106 -0.06232 -0.2648 -0.1 -0.22526 C -0.13993 -0.1834 -0.18333 -0.14825 -0.22256 -0.10523 C -0.25399 -0.071 -0.28107 -0.03076 -0.31128 0.00555 C -0.32708 0.02451 -0.34392 0.04232 -0.36059 0.05966 C -0.36701 0.0666 -0.37395 0.07215 -0.38038 0.07863 C -0.38194 0.08002 -0.38645 0.08348 -0.38454 0.08418 C -0.38177 0.08533 -0.37864 0.08233 -0.37604 0.08048 C -0.34618 0.05805 -0.31684 0.03422 -0.28732 0.01087 C -0.26753 -0.00463 -0.24791 -0.02012 -0.22812 -0.03585 C -0.18368 -0.071 -0.10017 -0.07933 -0.0493 -0.08442 C -0.02447 -0.08187 0.00053 -0.08257 0.02535 -0.07702 C 0.04289 -0.07308 0.10382 -0.02614 0.10851 -0.02082 C 0.11546 -0.01295 0.12153 -0.00301 0.12952 0.0037 C 0.13959 0.01249 0.17744 0.03214 0.18733 0.03746 C 0.21407 0.03422 0.2415 0.03631 0.26754 0.02798 C 0.27796 0.02474 0.29428 0.0037 0.29428 0.0037 C 0.30296 -0.01319 0.28316 -0.0081 0.24792 0.00555 C 0.21945 0.01665 0.19115 0.02891 0.16337 0.04301 C 0.11858 0.06568 0.07431 0.0895 0.03073 0.11632 C -0.06197 0.17391 -0.16006 0.22063 -0.24513 0.29625 C -0.29861 0.34389 -0.35468 0.38691 -0.40572 0.43894 C -0.43159 0.46531 -0.42031 0.45814 -0.43663 0.46716 C -0.45069 0.40865 -0.4427 0.44727 -0.35781 0.33187 C -0.26059 0.20027 -0.14895 0.06336 -0.00868 0.0222 C 0.01216 0.01642 0.03369 0.01873 0.05469 0.01688 C 0.09705 0.02405 0.13316 0.02867 0.15348 0.08418 C 0.1441 0.10869 0.13785 0.13575 0.12535 0.15749 C 0.10834 0.18709 0.08646 0.21091 0.06615 0.23635 C 0.04046 0.2685 0.01615 0.30319 -0.01267 0.33002 C -0.06041 0.37465 -0.09895 0.38853 -0.15069 0.41258 C -0.16944 0.40818 -0.18958 0.4098 -0.20711 0.39963 C -0.21701 0.39408 -0.22239 0.37951 -0.22812 0.36748 C -0.25434 0.31336 -0.26059 0.24306 -0.27048 0.18177 C -0.26718 0.10731 -0.26892 0.03237 -0.26059 -0.0414 C -0.25781 -0.06591 -0.22534 -0.10384 -0.21267 -0.11633 C -0.16822 -0.16166 -0.11961 -0.16282 -0.06614 -0.17276 C -0.02725 -0.17207 0.01181 -0.17345 0.05053 -0.17114 C 0.05261 -0.17068 0.05504 -0.1679 0.05469 -0.16513 C 0.05087 -0.1161 0.00018 -0.04256 -0.01267 -0.01897 C -0.07065 0.08718 -0.146 0.18524 -0.22673 0.2604 C -0.2493 0.28168 -0.27586 0.30689 -0.30416 0.31105 C -0.33142 0.29602 -0.32135 0.29024 -0.30989 0.23242 C -0.30121 0.1894 -0.26996 0.10499 -0.25642 0.07493 C -0.18923 -0.07516 -0.10434 -0.21763 0.00139 -0.32285 C 0.03698 -0.35824 0.0724 -0.39269 0.11685 -0.39963 C 0.14323 -0.39408 0.13525 -0.38784 0.11685 -0.36772 C 0.08959 -0.33812 0.06146 -0.31013 0.03369 -0.28146 C -0.06319 -0.18039 -0.18541 -0.11147 -0.30277 -0.06568 C -0.31545 -0.06938 -0.32864 -0.07054 -0.34097 -0.07702 C -0.35156 -0.08257 -0.35364 -0.108 -0.35642 -0.12026 C -0.35538 -0.13275 -0.35954 -0.14825 -0.35347 -0.15773 C -0.32708 -0.20005 -0.24166 -0.19519 -0.21128 -0.19704 C -0.18072 -0.18664 -0.1493 -0.1797 -0.11979 -0.16513 C 0.02518 -0.09413 0.13994 0.04903 0.24358 0.19681 C 0.28334 0.25323 0.32119 0.31221 0.3606 0.36933 C 0.38073 0.3987 0.40799 0.42368 0.42396 0.45768 C 0.41216 0.46762 0.4231 0.46068 0.39584 0.45027 C 0.3757 0.44264 0.35573 0.43455 0.33525 0.42946 C 0.30348 0.42137 0.27119 0.41813 0.23941 0.41073 C 0.18785 0.3987 0.11146 0.3765 0.05921 0.35985 C 0.01042 0.34482 0.00122 0.34667 -0.03663 0.31706 C -0.04739 0.30874 -0.0677 0.28885 -0.0677 0.28885 C -0.0934 0.21091 -0.07968 0.1598 -0.0677 0.05619 C -0.05937 -0.01712 -0.02083 -0.14963 0.02813 -0.19519 C 0.05938 -0.22456 0.09844 -0.23474 0.13525 -0.24214 C 0.23369 -0.23058 0.2533 -0.25925 0.30417 -0.17831 C 0.30851 -0.15865 0.31598 -0.14108 0.30417 -0.12026 C 0.28473 -0.08627 0.21112 -0.00185 0.18872 0.0222 C 0.03542 0.18779 -0.14062 0.33117 -0.34097 0.35453 C -0.40503 0.34065 -0.40347 0.32585 -0.36197 0.19889 C -0.30642 0.02937 -0.2052 -0.28215 -0.03246 -0.30227 C -0.01979 -0.30158 -0.00451 -0.3106 0.00556 -0.30019 C 0.01146 -0.29394 -0.00034 -0.28099 -0.00572 -0.27405 C -0.046 -0.22387 -0.0901 -0.17877 -0.13107 -0.12974 C -0.16614 -0.08742 -0.19965 -0.04325 -0.23385 -1.57262E-7 C -0.28298 0.06221 -0.33975 0.15148 -0.40572 0.1894 C -0.446 0.11216 -0.43142 0.15194 -0.39722 -0.03793 C -0.38576 -0.10084 -0.32447 -0.20722 -0.28315 -0.24214 C -0.26527 -0.2574 -0.21927 -0.26434 -0.20017 -0.2685 C -0.16909 -0.26226 -0.1375 -0.26018 -0.10711 -0.24977 C -0.07204 -0.23728 -0.0368 -0.19172 -0.01979 -0.15033 C -0.03246 -0.05319 -0.1151 0.02636 -0.14791 0.10129 C -0.1644 0.13899 -0.19218 0.21924 -0.22413 0.24722 C -0.1434 0.1006 -0.03819 -0.14316 0.10973 -0.17831 C 0.1165 -0.17577 0.12327 -0.17461 0.12952 -0.17114 C 0.14584 -0.16073 0.15348 -0.14316 0.16476 -0.12581 C 0.1665 -0.11517 0.16563 -0.1124 0.15764 -0.10893 C 0.10625 -0.11749 0.0698 -0.11356 0.03369 -0.16166 C 0.03039 -0.17368 0.03994 -0.17276 0.04792 -0.17646 C 0.05851 -0.18155 0.08021 -0.19172 0.08021 -0.19172 C 0.0875 -0.1908 0.0974 -0.19704 0.10261 -0.18964 C 0.11181 -0.17762 0.09584 -0.1642 0.0915 -0.15958 C 0.07483 -0.12234 0.05139 -0.09945 0.02813 -0.07146 C 0.01025 -0.05019 -0.00486 -0.02544 -0.02951 -0.01897 C -0.01718 -0.02984 -0.02413 -0.02544 0.00556 -0.01897 C 0.01112 -0.01781 0.01823 -0.00393 0.01823 -0.00393 C 0.01858 -0.00162 0.01858 0.00138 0.01945 0.0037 C 0.02153 0.00855 0.02657 0.01688 0.02657 0.01688 C 0.02726 0.01896 0.02952 0.02821 0.02952 0.02983 C 0.02778 0.04301 0.02188 0.04972 0.01685 0.05966 C 0.00556 0.05666 -0.00208 0.05203 -0.01267 0.04671 C -0.01718 0.0444 -0.02534 0.03746 -0.02534 0.03746 C -0.02395 0.03214 -0.0177 0.01572 -0.01267 0.01272 C -0.0092 0.01087 -0.00538 0.0104 -0.00156 0.00925 C 0.00035 0.00254 -4.72222E-6 0.00555 -4.72222E-6 -1.57262E-7 Z " pathEditMode="relative" ptsTypes="ffffffffffffffffffffffffffffffffffffffffffffffffffffffffffffffffffffffffffffffffffffffffffffffffffffffffffffffffffffffffffffffffffffffffffffffffffffffffffffffff">
                                      <p:cBhvr>
                                        <p:cTn id="10" dur="2000" fill="hold"/>
                                        <p:tgtEl>
                                          <p:spTgt spid="5"/>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6.11111E-6 2.77521E-7 C 0.02065 0.02637 0.04478 0.05111 0.06666 0.07539 C 0.09478 0.10662 0.13228 0.16305 0.16961 0.17762 C 0.21197 0.19404 0.25624 0.19404 0.29999 0.19681 C 0.33419 0.20814 0.36579 0.22387 0.39722 0.24515 C 0.40103 0.25208 0.41076 0.2581 0.40885 0.26642 C 0.39774 0.31591 0.36701 0.32609 0.33194 0.33996 C 0.31128 0.34806 0.29079 0.35731 0.26961 0.36309 C 0.24756 0.36887 0.22517 0.37072 0.20294 0.37465 C 0.19409 0.37373 0.12031 0.3809 0.0986 0.34945 C 0.09235 0.34043 0.08992 0.32748 0.08558 0.31661 C 0.09478 0.26804 0.09791 0.21716 0.11319 0.17183 C 0.15225 0.05643 0.26232 -0.09667 0.34357 -0.16212 C 0.36562 -0.17992 0.39183 -0.18663 0.41597 -0.19889 C 0.44982 -0.18732 0.48524 -0.18154 0.51753 -0.16397 C 0.53437 -0.15472 0.56336 -0.09944 0.57256 -0.07516 C 0.57117 -0.06753 0.57135 -0.05897 0.56822 -0.05203 C 0.56388 -0.04232 0.55676 -0.03515 0.55086 -0.02729 C 0.52482 0.00671 0.49843 0.03978 0.47256 0.07331 C 0.35624 0.22456 0.47777 0.07169 0.40156 0.16235 C 0.39652 0.16813 0.39201 0.1753 0.38697 0.18155 C 0.38524 0.18363 0.38038 0.19033 0.38124 0.18733 C 0.39357 0.14894 0.42673 0.12974 0.4552 0.12373 C 0.46336 0.12697 0.47256 0.12743 0.47985 0.13298 C 0.4894 0.14084 0.48958 0.16143 0.4927 0.17391 C 0.48923 0.19565 0.4901 0.21947 0.48263 0.23913 C 0.46319 0.29047 0.42569 0.33118 0.38853 0.35731 C 0.38055 0.36286 0.37222 0.36795 0.36388 0.37257 C 0.35815 0.37558 0.35208 0.37674 0.34652 0.38044 C 0.32152 0.39639 0.34305 0.38946 0.32621 0.39362 C 0.34149 0.3321 0.38906 0.27174 0.42899 0.23751 C 0.4401 0.2278 0.45312 0.22341 0.46527 0.21601 C 0.48367 0.21994 0.50416 0.21531 0.52031 0.22757 C 0.53975 0.2426 0.56544 0.2988 0.57395 0.33025 C 0.5743 0.33534 0.57847 0.35731 0.57256 0.36494 C 0.56909 0.36934 0.56284 0.36772 0.55781 0.36864 C 0.51718 0.39871 0.46597 0.40426 0.42031 0.40911 C 0.38975 0.40495 0.35694 0.40888 0.32899 0.39177 C 0.31996 0.38645 0.31388 0.37465 0.3059 0.36679 C 0.28697 0.31129 0.30555 0.25301 0.34062 0.22202 C 0.35954 0.22595 0.37968 0.22341 0.39722 0.23358 C 0.43541 0.25532 0.48419 0.32285 0.50294 0.37257 C 0.50051 0.38229 0.50051 0.39362 0.49565 0.40148 C 0.49235 0.4068 0.4861 0.40611 0.48124 0.40749 C 0.46926 0.41073 0.45711 0.41351 0.44496 0.41513 C 0.39826 0.42114 0.35138 0.42368 0.30451 0.42877 C 0.24913 0.42738 0.17534 0.46508 0.13194 0.40749 C 0.12517 0.37951 0.14687 0.34043 0.15798 0.32054 C 0.18836 0.26619 0.22135 0.22988 0.26527 0.19681 C 0.26857 0.21994 0.27916 0.21762 0.29565 0.22202 C 0.32135 0.22873 0.33558 0.23358 0.36232 0.2433 C 0.421 0.2648 0.48211 0.28677 0.53628 0.32424 C 0.56735 0.34575 0.59183 0.37974 0.62187 0.40356 C 0.62395 0.41258 0.62881 0.41698 0.62031 0.42091 C 0.60972 0.43039 0.62413 0.41813 0.60451 0.43062 C 0.57308 0.45074 0.5552 0.45837 0.52031 0.46323 C 0.42742 0.45652 0.38888 0.47849 0.33194 0.40356 C 0.31961 0.37072 0.31718 0.3439 0.31458 0.30712 C 0.32065 0.24584 0.321 0.15056 0.36961 0.11194 C 0.37603 0.10685 0.38402 0.10685 0.39131 0.1043 C 0.42222 0.11147 0.45399 0.11402 0.48419 0.12558 C 0.50347 0.13275 0.52517 0.16744 0.53923 0.1834 C 0.58072 0.23127 0.60069 0.25902 0.62187 0.32817 C 0.62916 0.38298 0.63402 0.41721 0.62326 0.47502 C 0.62013 0.49191 0.59982 0.52567 0.59288 0.53654 C 0.53923 0.6235 0.4736 0.65264 0.39288 0.66975 C 0.34253 0.66698 0.30711 0.68756 0.27551 0.64478 C 0.25728 0.46624 0.30156 0.30134 0.38263 0.16397 C 0.43281 0.07933 0.44288 0.04695 0.50885 0.01943 C 0.5236 0.02428 0.53958 0.02613 0.55364 0.03469 C 0.57638 0.0488 0.60468 0.10199 0.61892 0.12743 C 0.63541 0.19565 0.64392 0.2544 0.64791 0.32632 C 0.64548 0.35523 0.64531 0.3846 0.64062 0.41328 C 0.62968 0.48011 0.56649 0.48058 0.5276 0.48474 C 0.43732 0.48289 0.34687 0.48312 0.25659 0.47896 C 0.24583 0.47849 0.23524 0.47433 0.22465 0.47109 C 0.20954 0.46647 0.17985 0.45537 0.17985 0.45537 C 0.16649 0.44589 0.16197 0.43987 0.15086 0.42877 C 0.13715 0.392 0.13541 0.39131 0.15659 0.31661 C 0.1835 0.22156 0.22829 0.13622 0.30294 0.1043 C 0.31735 0.09806 0.33298 0.09783 0.34791 0.09459 C 0.37933 0.0969 0.4111 0.09598 0.44218 0.10245 C 0.45989 0.10615 0.47465 0.12257 0.49114 0.13136 C 0.49722 0.13899 0.5111 0.14408 0.50885 0.15449 C 0.49149 0.23335 0.50485 0.18247 0.45798 0.30134 C 0.44947 0.32285 0.43576 0.33973 0.42326 0.35731 C 0.38454 0.41235 0.35885 0.44612 0.30451 0.46508 C 0.29305 0.46924 0.28124 0.47063 0.26961 0.47294 C 0.22569 0.46716 0.1901 0.47734 0.16527 0.42877 C 0.16909 0.39917 0.17048 0.36864 0.1769 0.33996 C 0.18038 0.32424 0.18801 0.31129 0.19426 0.29741 C 0.21996 0.23983 0.2585 0.18594 0.31163 0.1797 C 0.3243 0.1753 0.33211 0.17438 0.34357 0.1834 C 0.34843 0.19635 0.35242 0.20583 0.3552 0.21994 C 0.3519 0.26133 0.35347 0.30389 0.33923 0.34181 C 0.32847 0.37003 0.31527 0.38807 0.29722 0.40911 C 0.27274 0.43825 0.23367 0.47896 0.20451 0.49607 C 0.16058 0.52243 0.10694 0.53053 0.05954 0.53469 C 0.05763 0.53446 -0.01633 0.52613 -0.03473 0.50972 C -0.04324 0.50231 -0.05244 0.47896 -0.05782 0.46716 C -0.06528 0.41212 -0.054 0.36702 -0.02449 0.32424 C -0.00504 0.29626 0.01701 0.27128 0.03784 0.24515 C 0.06284 0.21346 0.12899 0.20652 0.16232 0.20282 C 0.18558 0.20537 0.20885 0.20583 0.23194 0.21046 C 0.2736 0.21878 0.30659 0.25162 0.33055 0.29556 C 0.33784 0.30897 0.33871 0.33233 0.34062 0.3476 C 0.33871 0.36864 0.33906 0.39061 0.33489 0.4112 C 0.32829 0.44404 0.29218 0.46462 0.27256 0.47502 C 0.23176 0.49584 0.19253 0.5074 0.1493 0.51133 C 0.13246 0.50833 0.11527 0.50694 0.0986 0.50208 C 0.06284 0.49144 0.05538 0.4408 0.04496 0.40148 C 0.03715 0.31453 0.03419 0.21231 0.08263 0.14292 C 0.09044 0.13159 0.12413 0.10731 0.13194 0.10245 C 0.15902 0.0858 0.15833 0.08881 0.18697 0.08488 C 0.23558 0.09112 0.29114 0.08765 0.32031 0.15056 C 0.3276 0.16605 0.33194 0.18548 0.33628 0.20282 C 0.33228 0.22341 0.33489 0.21901 0.32031 0.22202 C 0.2835 0.24676 0.24687 0.26295 0.2059 0.26827 C 0.18055 0.26342 0.1651 0.2729 0.15659 0.24515 C 0.16041 0.21878 0.1611 0.19126 0.16822 0.16605 C 0.1736 0.14709 0.20937 0.08603 0.22031 0.07146 C 0.24947 0.03238 0.27603 -0.0067 0.31458 -0.02521 C 0.32569 -0.02336 0.33697 -0.02312 0.34791 -0.01942 C 0.35416 -0.01734 0.35989 -0.01226 0.36527 -0.00763 C 0.44149 0.05759 0.37777 0.00463 0.42187 0.04834 C 0.42881 0.05527 0.43715 0.0599 0.44357 0.06753 C 0.4493 0.07424 0.45294 0.08349 0.45798 0.09089 C 0.47326 0.11286 0.48853 0.12997 0.49426 0.16004 C 0.48975 0.17738 0.48263 0.17576 0.47117 0.18733 C 0.44635 0.21231 0.42517 0.23867 0.39426 0.24908 C 0.38888 0.25255 0.38263 0.25995 0.38263 0.23913 C 0.38263 0.22618 0.39583 0.17623 0.39999 0.1679 C 0.42031 0.12766 0.4651 0.04117 0.5059 0.01735 C 0.51353 0.01249 0.52222 0.01226 0.53055 0.00972 C 0.55034 0.01365 0.57065 0.01411 0.58992 0.02128 C 0.60173 0.02567 0.63472 0.05574 0.64357 0.06753 C 0.6736 0.10754 0.70312 0.15056 0.72031 0.20282 C 0.72152 0.20999 0.72499 0.21647 0.72465 0.22387 C 0.72413 0.23821 0.7144 0.2833 0.69999 0.2877 C 0.69531 0.28909 0.69044 0.28885 0.68558 0.28955 C 0.68228 0.28631 0.67829 0.28446 0.67829 0.27799 C 0.67829 0.26897 0.69201 0.24815 0.6986 0.24515 C 0.70433 0.24746 0.71197 0.24676 0.71597 0.25301 C 0.72985 0.27428 0.75208 0.35523 0.75798 0.37465 C 0.76353 0.39292 0.76961 0.43224 0.76961 0.43224 C 0.76579 0.44126 0.7644 0.45375 0.75798 0.45953 C 0.75156 0.46508 0.74253 0.46161 0.73489 0.46323 C 0.70069 0.47109 0.6677 0.48474 0.63333 0.49237 C 0.59722 0.48705 0.53958 0.4926 0.50294 0.46323 C 0.50156 0.45953 0.50017 0.45537 0.4986 0.4519 C 0.49774 0.44959 0.49565 0.4482 0.49565 0.44612 C 0.49565 0.41513 0.49322 0.40749 0.51163 0.40148 C 0.5401 0.40773 0.53732 0.40056 0.55642 0.42669 C 0.55972 0.43132 0.56319 0.43571 0.56666 0.4401 C 0.56822 0.44242 0.57117 0.44612 0.57117 0.44612 C 0.57794 0.46462 0.56822 0.47803 0.56076 0.49237 C 0.55642 0.52382 0.54774 0.53978 0.53628 0.56961 C 0.52916 0.58811 0.52378 0.60754 0.51597 0.62558 C 0.46666 0.73566 0.41805 0.8476 0.31892 0.88044 C 0.27048 0.87489 0.23541 0.87627 0.19288 0.85523 C 0.18038 0.84089 0.17638 0.83465 0.16961 0.81476 C 0.16301 0.7463 0.15798 0.71277 0.18124 0.6235 C 0.21041 0.51272 0.29288 0.36194 0.38853 0.34367 C 0.40347 0.3469 0.41892 0.3469 0.43333 0.35315 C 0.44826 0.36009 0.47551 0.38229 0.47551 0.38229 C 0.51128 0.44195 0.52135 0.45144 0.53784 0.5192 C 0.54062 0.54672 0.54392 0.55597 0.53489 0.58488 C 0.52847 0.60592 0.47638 0.63414 0.46388 0.64107 C 0.3651 0.69519 0.26145 0.76249 0.1552 0.78978 C 0.13923 0.78515 0.12222 0.78469 0.10728 0.77613 C 0.09201 0.76735 0.08472 0.73219 0.07985 0.71624 C 0.05902 0.55065 0.06232 0.36887 0.11597 0.21439 C 0.13819 0.15033 0.17065 0.10847 0.20885 0.06175 C 0.22222 0.04533 0.23506 0.02752 0.25086 0.0155 C 0.28055 -0.0074 0.3085 -0.01133 0.34062 -0.01942 C 0.37308 -0.01665 0.40555 -0.01711 0.43784 -0.01156 C 0.47499 -0.00578 0.49965 0.05435 0.51024 0.09459 C 0.50676 0.13784 0.50728 0.18178 0.49999 0.22387 C 0.49062 0.27799 0.43437 0.34413 0.40294 0.37465 C 0.29097 0.48266 0.16406 0.53377 0.02899 0.56198 C -0.01424 0.55851 -0.01876 0.57539 -0.03178 0.5407 C -0.02692 0.49607 -0.02535 0.45097 -0.01737 0.40749 C -0.01129 0.37396 -0.00018 0.34228 0.01024 0.31083 C 0.03749 0.22826 0.07326 0.12905 0.13055 0.07539 C 0.15572 0.05157 0.1809 0.05088 0.21024 0.04441 C 0.24166 0.04903 0.27378 0.04857 0.30451 0.05805 C 0.32256 0.0636 0.33819 0.0791 0.3552 0.08858 C 0.41284 0.12165 0.46301 0.14732 0.49722 0.21832 C 0.53906 0.41397 0.35624 0.48058 0.2493 0.5 C 0.23298 0.50278 0.21649 0.50255 0.19999 0.5037 C 0.15416 0.49676 0.146 0.51388 0.13923 0.46508 C 0.14114 0.44057 0.14149 0.41582 0.14496 0.39177 C 0.1552 0.32262 0.19878 0.23589 0.24496 0.20051 C 0.27899 0.17484 0.28558 0.179 0.32465 0.17183 C 0.36909 0.17947 0.41458 0.1797 0.45798 0.19496 C 0.48749 0.20537 0.51353 0.22849 0.54062 0.24723 C 0.56527 0.26388 0.63228 0.31499 0.65659 0.33788 C 0.67621 0.35638 0.69947 0.37142 0.71319 0.39778 C 0.72447 0.41929 0.71909 0.41143 0.7276 0.42276 C 0.71163 0.48335 0.67812 0.52544 0.65086 0.57725 C 0.63958 0.59852 0.64027 0.60823 0.62326 0.61402 C 0.55937 0.59945 0.47829 0.57493 0.42326 0.52336 C 0.41683 0.50255 0.41631 0.50763 0.43489 0.47502 C 0.45937 0.43178 0.49843 0.41559 0.53628 0.40911 C 0.54687 0.41189 0.55798 0.41189 0.56822 0.41675 C 0.57742 0.4216 0.58489 0.43062 0.59288 0.43825 C 0.65798 0.50116 0.61805 0.45884 0.65086 0.50578 C 0.671 0.53446 0.69288 0.56059 0.69999 0.60014 C 0.7026 0.58372 0.6993 0.59644 0.70885 0.58118 C 0.71128 0.57725 0.7184 0.56221 0.72187 0.55805 C 0.74444 0.53192 0.73281 0.54834 0.75659 0.52891 C 0.76562 0.52197 0.77256 0.50972 0.78263 0.50578 C 0.79965 0.49908 0.81492 0.48913 0.83055 0.47896 C 0.84409 0.46994 0.85503 0.46323 0.86388 0.44612 C 0.86857 0.40287 0.85815 0.40842 0.87395 0.40356 C 0.87968 0.39894 0.88958 0.38876 0.89565 0.38622 C 0.90069 0.38391 0.90555 0.38229 0.91024 0.37836 C 0.91701 0.3728 0.92222 0.36471 0.92899 0.35916 C 0.93801 0.35176 0.94826 0.34667 0.95659 0.33788 C 0.96388 0.33025 0.97638 0.31499 0.98558 0.30712 C 0.9861 0.30435 0.98749 0.30181 0.98697 0.29926 C 0.98593 0.29487 0.98124 0.2877 0.98124 0.2877 C 0.9802 0.27752 0.98124 0.26642 0.97829 0.25694 C 0.97656 0.25116 0.95659 0.23959 0.95225 0.23751 C 0.94409 0.23821 0.93576 0.24029 0.9276 0.23913 C 0.92152 0.23844 0.93194 0.21947 0.93333 0.21832 C 0.94513 0.20537 0.95277 0.19658 0.96666 0.19288 C 0.97204 0.1938 0.97742 0.19288 0.98263 0.19496 C 0.99739 0.19982 1.0019 0.23404 1.00451 0.24908 C 1.00294 0.30897 1.00294 0.36864 0.99999 0.42877 C 0.9993 0.44334 0.98958 0.47502 0.97985 0.48266 C 0.96163 0.4963 0.95034 0.49977 0.92899 0.5037 C 0.91353 0.50694 0.88263 0.51365 0.88263 0.51365 C 0.87499 0.51157 0.86701 0.5111 0.85954 0.50786 C 0.85815 0.50717 0.85798 0.50393 0.85798 0.50208 C 0.85798 0.46416 0.85572 0.46207 0.86822 0.43455 C 0.87395 0.42183 0.88072 0.40981 0.88697 0.39778 C 0.89166 0.38853 0.91024 0.38414 0.91024 0.38414 C 0.92239 0.38622 0.93506 0.38437 0.94652 0.39015 C 0.95294 0.39316 0.95676 0.40218 0.96093 0.40911 C 0.97951 0.43987 0.98923 0.47734 0.99999 0.51365 C 1.00294 0.54024 1.01805 0.60523 0.99426 0.61795 C 0.98194 0.61749 0.91128 0.63182 0.88124 0.60615 C 0.8868 0.6043 0.88992 0.60176 0.89565 0.608 C 0.89982 0.61309 0.9059 0.62558 0.9059 0.62558 C 0.90485 0.6346 0.90937 0.64963 0.90294 0.65264 C 0.87708 0.6649 0.85815 0.63668 0.83923 0.62165 C 0.83211 0.59181 0.8368 0.57933 0.83333 0.53654 C 0.83228 0.52498 0.82951 0.51365 0.8276 0.50208 C 0.82621 0.49353 0.8236 0.47942 0.81753 0.47502 C 0.81579 0.47341 0.81353 0.47387 0.81163 0.47294 C 0.81006 0.47248 0.80867 0.47179 0.80728 0.47109 C 0.79288 0.46046 0.80485 0.46462 0.78853 0.46138 C 0.77603 0.45398 0.76649 0.45305 0.75364 0.44774 C 0.72326 0.43571 0.69548 0.43108 0.66388 0.42669 C 0.6394 0.41559 0.61249 0.41305 0.58853 0.39963 C 0.51805 0.36009 0.44722 0.32424 0.3769 0.28377 C 0.34374 0.2648 0.31215 0.24538 0.27985 0.22387 C 0.27326 0.21947 0.26579 0.21786 0.25954 0.21231 C 0.24965 0.20398 0.23194 0.1834 0.23194 0.1834 C 0.23003 0.17762 0.22794 0.17183 0.22621 0.16605 C 0.22447 0.16004 0.22482 0.1531 0.22187 0.14848 C 0.21961 0.14478 0.20017 0.14015 0.19565 0.13899 C 0.18003 0.12859 0.20503 0.14408 0.17256 0.13136 C 0.16978 0.13021 0.16788 0.1272 0.16527 0.12558 C 0.16353 0.12419 0.16145 0.12419 0.15954 0.12373 C 0.15763 0.12234 0.15572 0.12049 0.15364 0.1198 C 0.15138 0.11887 0.14878 0.11934 0.14652 0.11795 C 0.14166 0.11494 0.13784 0.10985 0.13333 0.10615 C 0.12725 0.09621 0.11961 0.08835 0.11163 0.08095 C 0.10833 0.07424 0.1059 0.07031 0.09999 0.06753 C 0.0986 0.06499 0.09756 0.06198 0.09565 0.0599 C 0.09444 0.05851 0.09253 0.05921 0.09131 0.05805 C 0.08992 0.05666 0.08975 0.05389 0.08853 0.05227 C 0.0809 0.0407 0.07499 0.03562 0.06388 0.03099 C 0.05468 0.01272 0.06996 0.04117 0.05364 0.01943 C 0.0526 0.01804 0.05329 0.0148 0.05225 0.01365 C 0.05069 0.01157 0.04843 0.0111 0.04652 0.00972 C 0.04513 0.00717 0.04392 0.00416 0.04218 0.00208 C 0.03958 -0.00139 0.03333 -0.00578 0.03333 -0.00578 C 0.02881 -0.00462 0.01406 0.00208 0.01024 0.00208 C 0.00676 0.00208 0.00347 0.00046 -6.11111E-6 2.77521E-7 Z " pathEditMode="relative" ptsTypes="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
                                      <p:cBhvr>
                                        <p:cTn id="14" dur="2000" fill="hold"/>
                                        <p:tgtEl>
                                          <p:spTgt spid="102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1538" y="642918"/>
            <a:ext cx="6286544" cy="1323439"/>
          </a:xfrm>
          <a:prstGeom prst="rect">
            <a:avLst/>
          </a:prstGeom>
          <a:noFill/>
        </p:spPr>
        <p:txBody>
          <a:bodyPr wrap="square" lIns="91440" tIns="45720" rIns="91440" bIns="45720">
            <a:spAutoFit/>
          </a:bodyPr>
          <a:lstStyle/>
          <a:p>
            <a:pPr algn="ctr"/>
            <a:r>
              <a:rPr lang="en-US" sz="8000" b="1" i="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George Duka</a:t>
            </a:r>
            <a:endParaRPr lang="en-US" sz="80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TextBox 2"/>
          <p:cNvSpPr txBox="1"/>
          <p:nvPr/>
        </p:nvSpPr>
        <p:spPr>
          <a:xfrm>
            <a:off x="714348" y="2285992"/>
            <a:ext cx="6215106" cy="3293209"/>
          </a:xfrm>
          <a:prstGeom prst="rect">
            <a:avLst/>
          </a:prstGeom>
          <a:noFill/>
        </p:spPr>
        <p:txBody>
          <a:bodyPr wrap="square" rtlCol="0">
            <a:spAutoFit/>
          </a:bodyPr>
          <a:lstStyle/>
          <a:p>
            <a:r>
              <a:rPr lang="en-AU" sz="2600" b="1" i="1" dirty="0" smtClean="0"/>
              <a:t>He was born on the 28</a:t>
            </a:r>
            <a:r>
              <a:rPr lang="en-AU" sz="2600" b="1" i="1" baseline="30000" dirty="0" smtClean="0"/>
              <a:t>th</a:t>
            </a:r>
            <a:r>
              <a:rPr lang="en-AU" sz="2600" b="1" i="1" dirty="0" smtClean="0"/>
              <a:t> of Febuary,1937. He was born In Zadar, Croatia. He is 74 years old . He went to Architect school Croatia. He is married to Lucy De DeGioia Three interesting facts are he played for Naples soccer team, he came to Australia by ship 50 years ago and he was a very good swimmer.</a:t>
            </a:r>
            <a:endParaRPr lang="en-AU" sz="2600" b="1" i="1" dirty="0"/>
          </a:p>
        </p:txBody>
      </p:sp>
      <p:pic>
        <p:nvPicPr>
          <p:cNvPr id="2050" name="Picture 2" descr="F:\DCIM\100KC433\100_0176.JPG"/>
          <p:cNvPicPr>
            <a:picLocks noChangeAspect="1" noChangeArrowheads="1"/>
          </p:cNvPicPr>
          <p:nvPr/>
        </p:nvPicPr>
        <p:blipFill>
          <a:blip r:embed="rId3" cstate="print"/>
          <a:srcRect l="46939" b="51700"/>
          <a:stretch>
            <a:fillRect/>
          </a:stretch>
        </p:blipFill>
        <p:spPr bwMode="auto">
          <a:xfrm>
            <a:off x="6143636" y="4809641"/>
            <a:ext cx="3000364" cy="2048360"/>
          </a:xfrm>
          <a:prstGeom prst="rect">
            <a:avLst/>
          </a:prstGeom>
          <a:noFill/>
        </p:spPr>
      </p:pic>
      <p:sp>
        <p:nvSpPr>
          <p:cNvPr id="5" name="Action Button: Forward or Next 4">
            <a:hlinkClick r:id="" action="ppaction://hlinkshowjump?jump=nextslide" highlightClick="1"/>
          </p:cNvPr>
          <p:cNvSpPr/>
          <p:nvPr/>
        </p:nvSpPr>
        <p:spPr>
          <a:xfrm>
            <a:off x="785786" y="6072206"/>
            <a:ext cx="928694" cy="78579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Action Button: Back or Previous 5">
            <a:hlinkClick r:id="" action="ppaction://hlinkshowjump?jump=previousslide" highlightClick="1"/>
          </p:cNvPr>
          <p:cNvSpPr/>
          <p:nvPr/>
        </p:nvSpPr>
        <p:spPr>
          <a:xfrm>
            <a:off x="2357422" y="6215082"/>
            <a:ext cx="1357322" cy="64291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advClick="0" advTm="10000">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xEl>
                                              <p:pRg st="0" end="0"/>
                                            </p:txEl>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20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82" y="714356"/>
            <a:ext cx="5957867" cy="1200329"/>
          </a:xfrm>
          <a:prstGeom prst="rect">
            <a:avLst/>
          </a:prstGeom>
          <a:noFill/>
        </p:spPr>
        <p:txBody>
          <a:bodyPr wrap="square" lIns="91440" tIns="45720" rIns="91440" bIns="45720">
            <a:spAutoFit/>
          </a:bodyPr>
          <a:lstStyle/>
          <a:p>
            <a:pPr algn="ctr"/>
            <a:r>
              <a:rPr lang="en-US" sz="7200" b="1" i="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Lucy DeGioia</a:t>
            </a:r>
            <a:endParaRPr lang="en-US" sz="72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TextBox 2"/>
          <p:cNvSpPr txBox="1"/>
          <p:nvPr/>
        </p:nvSpPr>
        <p:spPr>
          <a:xfrm>
            <a:off x="1000100" y="2857496"/>
            <a:ext cx="6786610" cy="3539430"/>
          </a:xfrm>
          <a:prstGeom prst="rect">
            <a:avLst/>
          </a:prstGeom>
          <a:noFill/>
        </p:spPr>
        <p:txBody>
          <a:bodyPr wrap="square" rtlCol="0">
            <a:spAutoFit/>
          </a:bodyPr>
          <a:lstStyle/>
          <a:p>
            <a:r>
              <a:rPr lang="en-AU" sz="2800" b="1" i="1" dirty="0" smtClean="0"/>
              <a:t>Her date of birth is the 16</a:t>
            </a:r>
            <a:r>
              <a:rPr lang="en-AU" sz="2800" b="1" i="1" baseline="30000" dirty="0" smtClean="0"/>
              <a:t>th</a:t>
            </a:r>
            <a:r>
              <a:rPr lang="en-AU" sz="2800" b="1" i="1" dirty="0" smtClean="0"/>
              <a:t> of May, 1942 and was born at Port Pirie Hospital SA. She is 66 years old and she is married to George Duka. She went to Saint Anthony's catholic school Port Pirie. Three interesting facts are she is a seamstress, she got married at age of nineteen and has fourteen grand children and two great grand children.</a:t>
            </a:r>
            <a:endParaRPr lang="en-AU" sz="2800" b="1" i="1" dirty="0"/>
          </a:p>
        </p:txBody>
      </p:sp>
      <p:pic>
        <p:nvPicPr>
          <p:cNvPr id="3074" name="Picture 2" descr="F:\DCIM\100KC433\100_0164.JPG"/>
          <p:cNvPicPr>
            <a:picLocks noChangeAspect="1" noChangeArrowheads="1"/>
          </p:cNvPicPr>
          <p:nvPr/>
        </p:nvPicPr>
        <p:blipFill>
          <a:blip r:embed="rId3" cstate="print"/>
          <a:srcRect l="16917" r="36215"/>
          <a:stretch>
            <a:fillRect/>
          </a:stretch>
        </p:blipFill>
        <p:spPr bwMode="auto">
          <a:xfrm>
            <a:off x="6500826" y="0"/>
            <a:ext cx="2643174" cy="2966237"/>
          </a:xfrm>
          <a:prstGeom prst="rect">
            <a:avLst/>
          </a:prstGeom>
          <a:noFill/>
        </p:spPr>
      </p:pic>
      <p:sp>
        <p:nvSpPr>
          <p:cNvPr id="5" name="Action Button: Forward or Next 4">
            <a:hlinkClick r:id="" action="ppaction://hlinkshowjump?jump=nextslide" highlightClick="1"/>
          </p:cNvPr>
          <p:cNvSpPr/>
          <p:nvPr/>
        </p:nvSpPr>
        <p:spPr>
          <a:xfrm>
            <a:off x="6072198" y="6072206"/>
            <a:ext cx="1071570" cy="78579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Action Button: Back or Previous 5">
            <a:hlinkClick r:id="" action="ppaction://hlinkshowjump?jump=previousslide" highlightClick="1"/>
          </p:cNvPr>
          <p:cNvSpPr/>
          <p:nvPr/>
        </p:nvSpPr>
        <p:spPr>
          <a:xfrm>
            <a:off x="7786710" y="6143644"/>
            <a:ext cx="857256" cy="71435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advClick="0" advTm="10000">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4">
                                            <p:txEl>
                                              <p:pRg st="0" end="0"/>
                                            </p:txEl>
                                          </p:spTgt>
                                        </p:tgtEl>
                                      </p:cBhvr>
                                    </p:animEffect>
                                    <p:set>
                                      <p:cBhvr>
                                        <p:cTn id="7" dur="1" fill="hold">
                                          <p:stCondLst>
                                            <p:cond delay="499"/>
                                          </p:stCondLst>
                                        </p:cTn>
                                        <p:tgtEl>
                                          <p:spTgt spid="4">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nodeType="clickEffect">
                                  <p:stCondLst>
                                    <p:cond delay="0"/>
                                  </p:stCondLst>
                                  <p:childTnLst>
                                    <p:animEffect transition="out" filter="dissolve">
                                      <p:cBhvr>
                                        <p:cTn id="11" dur="500"/>
                                        <p:tgtEl>
                                          <p:spTgt spid="3">
                                            <p:txEl>
                                              <p:pRg st="0" end="0"/>
                                            </p:txEl>
                                          </p:spTgt>
                                        </p:tgtEl>
                                      </p:cBhvr>
                                    </p:animEffect>
                                    <p:set>
                                      <p:cBhvr>
                                        <p:cTn id="12"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nodeType="clickEffect">
                                  <p:stCondLst>
                                    <p:cond delay="0"/>
                                  </p:stCondLst>
                                  <p:childTnLst>
                                    <p:animEffect transition="out" filter="dissolve">
                                      <p:cBhvr>
                                        <p:cTn id="16" dur="500"/>
                                        <p:tgtEl>
                                          <p:spTgt spid="3074"/>
                                        </p:tgtEl>
                                      </p:cBhvr>
                                    </p:animEffect>
                                    <p:set>
                                      <p:cBhvr>
                                        <p:cTn id="17" dur="1" fill="hold">
                                          <p:stCondLst>
                                            <p:cond delay="499"/>
                                          </p:stCondLst>
                                        </p:cTn>
                                        <p:tgtEl>
                                          <p:spTgt spid="30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58" y="357166"/>
            <a:ext cx="8435707" cy="1200329"/>
          </a:xfrm>
          <a:prstGeom prst="rect">
            <a:avLst/>
          </a:prstGeom>
          <a:noFill/>
        </p:spPr>
        <p:txBody>
          <a:bodyPr wrap="none" lIns="91440" tIns="45720" rIns="91440" bIns="45720">
            <a:spAutoFit/>
          </a:bodyPr>
          <a:lstStyle/>
          <a:p>
            <a:pPr algn="ctr"/>
            <a:r>
              <a:rPr lang="en-US" sz="72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Daniel Mastropasqua</a:t>
            </a:r>
            <a:endParaRPr lang="en-US" sz="72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TextBox 6"/>
          <p:cNvSpPr txBox="1"/>
          <p:nvPr/>
        </p:nvSpPr>
        <p:spPr>
          <a:xfrm>
            <a:off x="428596" y="1500174"/>
            <a:ext cx="5643602" cy="5293757"/>
          </a:xfrm>
          <a:prstGeom prst="rect">
            <a:avLst/>
          </a:prstGeom>
          <a:noFill/>
        </p:spPr>
        <p:txBody>
          <a:bodyPr wrap="square" rtlCol="0">
            <a:spAutoFit/>
          </a:bodyPr>
          <a:lstStyle/>
          <a:p>
            <a:r>
              <a:rPr lang="en-AU" sz="2600" b="1" i="1" dirty="0" smtClean="0"/>
              <a:t>He was born on 7</a:t>
            </a:r>
            <a:r>
              <a:rPr lang="en-AU" sz="2600" b="1" i="1" baseline="30000" dirty="0" smtClean="0"/>
              <a:t>th</a:t>
            </a:r>
            <a:r>
              <a:rPr lang="en-AU" sz="2600" b="1" i="1" dirty="0" smtClean="0"/>
              <a:t> of October,  1964. He was born  Italy, La Spezia in his house. He went to school at Canaletto in Italy, La Spezia, Migliarina Italy , La Spezia and Istituto tecnico di ragioneria in Molfetta. After he came to Australia he went to Saint Mark’s. Three interesting facts are  when he first came to Australia he did not speak English he spoke Italian,  even though  he did not speak English he past year twelve and he played against  Juventus</a:t>
            </a:r>
          </a:p>
          <a:p>
            <a:r>
              <a:rPr lang="en-AU" sz="2600" b="1" i="1" dirty="0" smtClean="0"/>
              <a:t>Soccer club in Turin under 13’s. </a:t>
            </a:r>
            <a:endParaRPr lang="en-AU" sz="2600" b="1" i="1" dirty="0"/>
          </a:p>
        </p:txBody>
      </p:sp>
      <p:pic>
        <p:nvPicPr>
          <p:cNvPr id="4098" name="Picture 2" descr="F:\DCIM\100KC433\100_0180.JPG"/>
          <p:cNvPicPr>
            <a:picLocks noChangeAspect="1" noChangeArrowheads="1"/>
          </p:cNvPicPr>
          <p:nvPr/>
        </p:nvPicPr>
        <p:blipFill>
          <a:blip r:embed="rId3" cstate="print"/>
          <a:srcRect/>
          <a:stretch>
            <a:fillRect/>
          </a:stretch>
        </p:blipFill>
        <p:spPr bwMode="auto">
          <a:xfrm>
            <a:off x="6000760" y="2786058"/>
            <a:ext cx="3143240" cy="2786082"/>
          </a:xfrm>
          <a:prstGeom prst="rect">
            <a:avLst/>
          </a:prstGeom>
          <a:noFill/>
        </p:spPr>
      </p:pic>
      <p:sp>
        <p:nvSpPr>
          <p:cNvPr id="5" name="Action Button: Back or Previous 4">
            <a:hlinkClick r:id="" action="ppaction://hlinkshowjump?jump=previousslide" highlightClick="1"/>
          </p:cNvPr>
          <p:cNvSpPr/>
          <p:nvPr/>
        </p:nvSpPr>
        <p:spPr>
          <a:xfrm>
            <a:off x="7643834" y="6215082"/>
            <a:ext cx="857256" cy="64291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Action Button: Forward or Next 5">
            <a:hlinkClick r:id="" action="ppaction://hlinkshowjump?jump=nextslide" highlightClick="1"/>
          </p:cNvPr>
          <p:cNvSpPr/>
          <p:nvPr/>
        </p:nvSpPr>
        <p:spPr>
          <a:xfrm>
            <a:off x="6215074" y="6215082"/>
            <a:ext cx="928694" cy="64291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advClick="0" advTm="10000">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098"/>
                                        </p:tgtEl>
                                        <p:attrNameLst>
                                          <p:attrName>style.visibility</p:attrName>
                                        </p:attrNameLst>
                                      </p:cBhvr>
                                      <p:to>
                                        <p:strVal val="visible"/>
                                      </p:to>
                                    </p:set>
                                    <p:animEffect transition="in" filter="checkerboard(across)">
                                      <p:cBhvr>
                                        <p:cTn id="1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4414" y="571480"/>
            <a:ext cx="4307526" cy="1200329"/>
          </a:xfrm>
          <a:prstGeom prst="rect">
            <a:avLst/>
          </a:prstGeom>
          <a:noFill/>
        </p:spPr>
        <p:txBody>
          <a:bodyPr wrap="none" lIns="91440" tIns="45720" rIns="91440" bIns="45720">
            <a:spAutoFit/>
          </a:bodyPr>
          <a:lstStyle/>
          <a:p>
            <a:pPr algn="ctr"/>
            <a:r>
              <a:rPr lang="en-US" sz="7200" b="1" i="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Viola Duka</a:t>
            </a:r>
            <a:endParaRPr lang="en-US" sz="72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5122" name="Picture 2" descr="F:\DCIM\100KC433\100_0228.JPG"/>
          <p:cNvPicPr>
            <a:picLocks noChangeAspect="1" noChangeArrowheads="1"/>
          </p:cNvPicPr>
          <p:nvPr/>
        </p:nvPicPr>
        <p:blipFill>
          <a:blip r:embed="rId3" cstate="print"/>
          <a:srcRect r="38555"/>
          <a:stretch>
            <a:fillRect/>
          </a:stretch>
        </p:blipFill>
        <p:spPr bwMode="auto">
          <a:xfrm>
            <a:off x="5643571" y="-1"/>
            <a:ext cx="3500430" cy="2989249"/>
          </a:xfrm>
          <a:prstGeom prst="rect">
            <a:avLst/>
          </a:prstGeom>
          <a:noFill/>
        </p:spPr>
      </p:pic>
      <p:sp>
        <p:nvSpPr>
          <p:cNvPr id="6" name="TextBox 5"/>
          <p:cNvSpPr txBox="1"/>
          <p:nvPr/>
        </p:nvSpPr>
        <p:spPr>
          <a:xfrm>
            <a:off x="1214414" y="3071810"/>
            <a:ext cx="6929486" cy="2308324"/>
          </a:xfrm>
          <a:prstGeom prst="rect">
            <a:avLst/>
          </a:prstGeom>
          <a:noFill/>
        </p:spPr>
        <p:txBody>
          <a:bodyPr wrap="square" rtlCol="0">
            <a:spAutoFit/>
          </a:bodyPr>
          <a:lstStyle/>
          <a:p>
            <a:r>
              <a:rPr lang="en-AU" sz="2400" b="1" dirty="0" smtClean="0"/>
              <a:t>She was born on the 4</a:t>
            </a:r>
            <a:r>
              <a:rPr lang="en-AU" sz="2400" b="1" baseline="30000" dirty="0" smtClean="0"/>
              <a:t>th</a:t>
            </a:r>
            <a:r>
              <a:rPr lang="en-AU" sz="2400" b="1" dirty="0" smtClean="0"/>
              <a:t> of January 1964 at Port Pirie Hospital SA and is 45 years old. She is married to Daniel Mastropasqua and went to Saint Mark’s College. Three interesting facts are she is a good dancer, she walked at the age of 9 months and sleeps with her eyes open.</a:t>
            </a:r>
            <a:endParaRPr lang="en-AU" sz="2400" b="1" dirty="0"/>
          </a:p>
        </p:txBody>
      </p:sp>
      <p:sp>
        <p:nvSpPr>
          <p:cNvPr id="5" name="Action Button: Back or Previous 4">
            <a:hlinkClick r:id="" action="ppaction://hlinkshowjump?jump=previousslide" highlightClick="1"/>
          </p:cNvPr>
          <p:cNvSpPr/>
          <p:nvPr/>
        </p:nvSpPr>
        <p:spPr>
          <a:xfrm>
            <a:off x="3214678" y="5929330"/>
            <a:ext cx="1000132" cy="9286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Action Button: Forward or Next 6">
            <a:hlinkClick r:id="" action="ppaction://hlinkshowjump?jump=nextslide" highlightClick="1"/>
          </p:cNvPr>
          <p:cNvSpPr/>
          <p:nvPr/>
        </p:nvSpPr>
        <p:spPr>
          <a:xfrm>
            <a:off x="1714480" y="6072206"/>
            <a:ext cx="1071570" cy="78579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advClick="0" advTm="10000">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ox(in)">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122"/>
                                        </p:tgtEl>
                                        <p:attrNameLst>
                                          <p:attrName>style.visibility</p:attrName>
                                        </p:attrNameLst>
                                      </p:cBhvr>
                                      <p:to>
                                        <p:strVal val="visible"/>
                                      </p:to>
                                    </p:set>
                                    <p:animEffect transition="in" filter="box(in)">
                                      <p:cBhvr>
                                        <p:cTn id="1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Antonia Mastropasqua</a:t>
            </a:r>
            <a:endParaRPr lang="en-AU" sz="6000" b="1" i="1" dirty="0"/>
          </a:p>
        </p:txBody>
      </p:sp>
      <p:sp>
        <p:nvSpPr>
          <p:cNvPr id="5" name="TextBox 4"/>
          <p:cNvSpPr txBox="1"/>
          <p:nvPr/>
        </p:nvSpPr>
        <p:spPr>
          <a:xfrm>
            <a:off x="500034" y="2032710"/>
            <a:ext cx="5786478" cy="3539430"/>
          </a:xfrm>
          <a:prstGeom prst="rect">
            <a:avLst/>
          </a:prstGeom>
          <a:noFill/>
        </p:spPr>
        <p:txBody>
          <a:bodyPr wrap="square" rtlCol="0">
            <a:spAutoFit/>
          </a:bodyPr>
          <a:lstStyle/>
          <a:p>
            <a:r>
              <a:rPr lang="en-AU" sz="2800" b="1" i="1" dirty="0" smtClean="0"/>
              <a:t>She was born 23 of September, 1991 at Port Pirie Hospital SA and is 17 years old. She went to Saint Mark’s college , Holy family catholic school and Saint Michael’s College. Three interesting facts are she does dancing , she is in year twelve and wants to be a Journalist.  </a:t>
            </a:r>
            <a:endParaRPr lang="en-AU" sz="2800" b="1" i="1" dirty="0"/>
          </a:p>
        </p:txBody>
      </p:sp>
      <p:pic>
        <p:nvPicPr>
          <p:cNvPr id="1026" name="Picture 2" descr="F:\pICS\DSC01740.JPG"/>
          <p:cNvPicPr>
            <a:picLocks noChangeAspect="1" noChangeArrowheads="1"/>
          </p:cNvPicPr>
          <p:nvPr/>
        </p:nvPicPr>
        <p:blipFill>
          <a:blip r:embed="rId3" cstate="print"/>
          <a:srcRect r="53125"/>
          <a:stretch>
            <a:fillRect/>
          </a:stretch>
        </p:blipFill>
        <p:spPr bwMode="auto">
          <a:xfrm flipH="1">
            <a:off x="6572263" y="2500282"/>
            <a:ext cx="2571736" cy="4357718"/>
          </a:xfrm>
          <a:prstGeom prst="rect">
            <a:avLst/>
          </a:prstGeom>
          <a:noFill/>
        </p:spPr>
      </p:pic>
      <p:sp>
        <p:nvSpPr>
          <p:cNvPr id="6" name="Action Button: Back or Previous 5">
            <a:hlinkClick r:id="" action="ppaction://hlinkshowjump?jump=previousslide" highlightClick="1"/>
          </p:cNvPr>
          <p:cNvSpPr/>
          <p:nvPr/>
        </p:nvSpPr>
        <p:spPr>
          <a:xfrm>
            <a:off x="3428992" y="6215082"/>
            <a:ext cx="1214446" cy="64291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Action Button: Forward or Next 6">
            <a:hlinkClick r:id="" action="ppaction://hlinkshowjump?jump=nextslide" highlightClick="1"/>
          </p:cNvPr>
          <p:cNvSpPr/>
          <p:nvPr/>
        </p:nvSpPr>
        <p:spPr>
          <a:xfrm>
            <a:off x="1785918" y="6215082"/>
            <a:ext cx="1357322" cy="64291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advClick="0" advTm="10000">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000" fill="hold"/>
                                        <p:tgtEl>
                                          <p:spTgt spid="5"/>
                                        </p:tgtEl>
                                        <p:attrNameLst>
                                          <p:attrName>ppt_x</p:attrName>
                                        </p:attrNameLst>
                                      </p:cBhvr>
                                      <p:tavLst>
                                        <p:tav tm="0">
                                          <p:val>
                                            <p:strVal val="#ppt_x"/>
                                          </p:val>
                                        </p:tav>
                                        <p:tav tm="100000">
                                          <p:val>
                                            <p:strVal val="#ppt_x"/>
                                          </p:val>
                                        </p:tav>
                                      </p:tavLst>
                                    </p:anim>
                                    <p:anim calcmode="lin" valueType="num">
                                      <p:cBhvr additive="base">
                                        <p:cTn id="14"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additive="base">
                                        <p:cTn id="19" dur="2000" fill="hold"/>
                                        <p:tgtEl>
                                          <p:spTgt spid="1026"/>
                                        </p:tgtEl>
                                        <p:attrNameLst>
                                          <p:attrName>ppt_x</p:attrName>
                                        </p:attrNameLst>
                                      </p:cBhvr>
                                      <p:tavLst>
                                        <p:tav tm="0">
                                          <p:val>
                                            <p:strVal val="#ppt_x"/>
                                          </p:val>
                                        </p:tav>
                                        <p:tav tm="100000">
                                          <p:val>
                                            <p:strVal val="#ppt_x"/>
                                          </p:val>
                                        </p:tav>
                                      </p:tavLst>
                                    </p:anim>
                                    <p:anim calcmode="lin" valueType="num">
                                      <p:cBhvr additive="base">
                                        <p:cTn id="20" dur="20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85786" y="571480"/>
            <a:ext cx="7666266" cy="1200329"/>
          </a:xfrm>
          <a:prstGeom prst="rect">
            <a:avLst/>
          </a:prstGeom>
          <a:noFill/>
        </p:spPr>
        <p:txBody>
          <a:bodyPr wrap="none" lIns="91440" tIns="45720" rIns="91440" bIns="45720">
            <a:spAutoFit/>
          </a:bodyPr>
          <a:lstStyle/>
          <a:p>
            <a:pPr algn="ctr"/>
            <a:r>
              <a:rPr lang="en-US" sz="7200" b="1" i="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Lucy Mastropasqua</a:t>
            </a:r>
            <a:endParaRPr lang="en-US" sz="72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TextBox 5"/>
          <p:cNvSpPr txBox="1"/>
          <p:nvPr/>
        </p:nvSpPr>
        <p:spPr>
          <a:xfrm>
            <a:off x="500034" y="2357430"/>
            <a:ext cx="4929222" cy="3539430"/>
          </a:xfrm>
          <a:prstGeom prst="rect">
            <a:avLst/>
          </a:prstGeom>
          <a:noFill/>
        </p:spPr>
        <p:txBody>
          <a:bodyPr wrap="square" rtlCol="0">
            <a:spAutoFit/>
          </a:bodyPr>
          <a:lstStyle/>
          <a:p>
            <a:r>
              <a:rPr lang="en-AU" sz="2800" b="1" i="1" dirty="0" smtClean="0"/>
              <a:t>She was born on the 28</a:t>
            </a:r>
            <a:r>
              <a:rPr lang="en-AU" sz="2800" b="1" i="1" baseline="30000" dirty="0" smtClean="0"/>
              <a:t>th</a:t>
            </a:r>
            <a:r>
              <a:rPr lang="en-AU" sz="2800" b="1" i="1" dirty="0" smtClean="0"/>
              <a:t> of November, 1993 at Port Pirie Hospital SA and is 15 years old. She went to Saint Mark’s College, Holy family Catholic School and OLSH. Three interesting facts are she is good at singing, dancing and acting.  </a:t>
            </a:r>
            <a:endParaRPr lang="en-AU" sz="2800" b="1" i="1" dirty="0"/>
          </a:p>
        </p:txBody>
      </p:sp>
      <p:pic>
        <p:nvPicPr>
          <p:cNvPr id="2051" name="Picture 3" descr="C:\Users\Mastropasqua\Pictures\Picture0111.jpg"/>
          <p:cNvPicPr>
            <a:picLocks noChangeAspect="1" noChangeArrowheads="1"/>
          </p:cNvPicPr>
          <p:nvPr/>
        </p:nvPicPr>
        <p:blipFill>
          <a:blip r:embed="rId3" cstate="print"/>
          <a:srcRect l="14063" r="23780"/>
          <a:stretch>
            <a:fillRect/>
          </a:stretch>
        </p:blipFill>
        <p:spPr bwMode="auto">
          <a:xfrm>
            <a:off x="5786446" y="2786058"/>
            <a:ext cx="2841843" cy="3429000"/>
          </a:xfrm>
          <a:prstGeom prst="rect">
            <a:avLst/>
          </a:prstGeom>
          <a:noFill/>
        </p:spPr>
      </p:pic>
      <p:sp>
        <p:nvSpPr>
          <p:cNvPr id="5" name="Action Button: Forward or Next 4">
            <a:hlinkClick r:id="" action="ppaction://hlinkshowjump?jump=nextslide" highlightClick="1"/>
          </p:cNvPr>
          <p:cNvSpPr/>
          <p:nvPr/>
        </p:nvSpPr>
        <p:spPr>
          <a:xfrm>
            <a:off x="4000496" y="6215082"/>
            <a:ext cx="1285884" cy="64291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Action Button: Back or Previous 6">
            <a:hlinkClick r:id="" action="ppaction://hlinkshowjump?jump=previousslide" highlightClick="1"/>
          </p:cNvPr>
          <p:cNvSpPr/>
          <p:nvPr/>
        </p:nvSpPr>
        <p:spPr>
          <a:xfrm>
            <a:off x="2786050" y="6215082"/>
            <a:ext cx="857256" cy="64291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advClick="0" advTm="10000">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dissolve">
                                      <p:cBhvr>
                                        <p:cTn id="17"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585</TotalTime>
  <Words>736</Words>
  <Application>Microsoft Office PowerPoint</Application>
  <PresentationFormat>On-screen Show (4:3)</PresentationFormat>
  <Paragraphs>27</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Antonia Mastropasqua</vt:lpstr>
      <vt:lpstr>Slide 9</vt:lpstr>
      <vt:lpstr>Slide 10</vt:lpstr>
      <vt:lpstr>Slide 11</vt:lpstr>
      <vt:lpstr>Slide 12</vt:lpstr>
    </vt:vector>
  </TitlesOfParts>
  <Company>St Michael's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 Michael's College</dc:creator>
  <cp:lastModifiedBy>St. Michael's College</cp:lastModifiedBy>
  <cp:revision>68</cp:revision>
  <dcterms:created xsi:type="dcterms:W3CDTF">2009-02-11T23:32:07Z</dcterms:created>
  <dcterms:modified xsi:type="dcterms:W3CDTF">2009-09-16T02:13:01Z</dcterms:modified>
</cp:coreProperties>
</file>